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6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7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60" r:id="rId2"/>
    <p:sldId id="317" r:id="rId3"/>
    <p:sldId id="277" r:id="rId4"/>
    <p:sldId id="349" r:id="rId5"/>
    <p:sldId id="348" r:id="rId6"/>
    <p:sldId id="351" r:id="rId7"/>
    <p:sldId id="352" r:id="rId8"/>
    <p:sldId id="353" r:id="rId9"/>
    <p:sldId id="358" r:id="rId10"/>
    <p:sldId id="354" r:id="rId11"/>
    <p:sldId id="362" r:id="rId12"/>
    <p:sldId id="361" r:id="rId13"/>
    <p:sldId id="363" r:id="rId14"/>
    <p:sldId id="355" r:id="rId15"/>
    <p:sldId id="364" r:id="rId16"/>
    <p:sldId id="359" r:id="rId17"/>
    <p:sldId id="356" r:id="rId18"/>
    <p:sldId id="3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F48CC"/>
    <a:srgbClr val="EF3078"/>
    <a:srgbClr val="762414"/>
    <a:srgbClr val="A24689"/>
    <a:srgbClr val="3B5998"/>
    <a:srgbClr val="ED7D31"/>
    <a:srgbClr val="3DB03D"/>
    <a:srgbClr val="3F48CD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F02524-A117-4E6A-9081-FB05A15CC2C3}" v="1351" dt="2019-02-01T07:13:54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9" autoAdjust="0"/>
    <p:restoredTop sz="74853" autoAdjust="0"/>
  </p:normalViewPr>
  <p:slideViewPr>
    <p:cSldViewPr snapToGrid="0">
      <p:cViewPr varScale="1">
        <p:scale>
          <a:sx n="86" d="100"/>
          <a:sy n="86" d="100"/>
        </p:scale>
        <p:origin x="172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Carboni" userId="02c819d3cbbbcf57" providerId="LiveId" clId="{8FF02524-A117-4E6A-9081-FB05A15CC2C3}"/>
    <pc:docChg chg="undo redo custSel addSld delSld modSld sldOrd">
      <pc:chgData name="Davide Carboni" userId="02c819d3cbbbcf57" providerId="LiveId" clId="{8FF02524-A117-4E6A-9081-FB05A15CC2C3}" dt="2019-02-01T08:21:00.517" v="4649" actId="20577"/>
      <pc:docMkLst>
        <pc:docMk/>
      </pc:docMkLst>
      <pc:sldChg chg="addSp delSp modSp modTransition setBg addAnim delAnim modAnim">
        <pc:chgData name="Davide Carboni" userId="02c819d3cbbbcf57" providerId="LiveId" clId="{8FF02524-A117-4E6A-9081-FB05A15CC2C3}" dt="2019-02-01T01:00:00.022" v="3982" actId="1076"/>
        <pc:sldMkLst>
          <pc:docMk/>
          <pc:sldMk cId="1306165145" sldId="277"/>
        </pc:sldMkLst>
        <pc:spChg chg="add del">
          <ac:chgData name="Davide Carboni" userId="02c819d3cbbbcf57" providerId="LiveId" clId="{8FF02524-A117-4E6A-9081-FB05A15CC2C3}" dt="2019-01-31T17:44:02.034" v="1098" actId="478"/>
          <ac:spMkLst>
            <pc:docMk/>
            <pc:sldMk cId="1306165145" sldId="277"/>
            <ac:spMk id="19" creationId="{F7B6D340-C523-44B6-BF5A-5B2408F2E83A}"/>
          </ac:spMkLst>
        </pc:spChg>
        <pc:spChg chg="del">
          <ac:chgData name="Davide Carboni" userId="02c819d3cbbbcf57" providerId="LiveId" clId="{8FF02524-A117-4E6A-9081-FB05A15CC2C3}" dt="2019-01-31T15:56:04.506" v="251" actId="478"/>
          <ac:spMkLst>
            <pc:docMk/>
            <pc:sldMk cId="1306165145" sldId="277"/>
            <ac:spMk id="23" creationId="{23F267A1-B12B-459D-B8E5-A1DCBBF80B81}"/>
          </ac:spMkLst>
        </pc:spChg>
        <pc:spChg chg="add del mod">
          <ac:chgData name="Davide Carboni" userId="02c819d3cbbbcf57" providerId="LiveId" clId="{8FF02524-A117-4E6A-9081-FB05A15CC2C3}" dt="2019-01-31T16:54:58.794" v="812" actId="478"/>
          <ac:spMkLst>
            <pc:docMk/>
            <pc:sldMk cId="1306165145" sldId="277"/>
            <ac:spMk id="24" creationId="{139D46E0-50A2-4482-A628-DE5DBA3794A2}"/>
          </ac:spMkLst>
        </pc:spChg>
        <pc:spChg chg="add del mod">
          <ac:chgData name="Davide Carboni" userId="02c819d3cbbbcf57" providerId="LiveId" clId="{8FF02524-A117-4E6A-9081-FB05A15CC2C3}" dt="2019-01-31T17:44:07.471" v="1101" actId="478"/>
          <ac:spMkLst>
            <pc:docMk/>
            <pc:sldMk cId="1306165145" sldId="277"/>
            <ac:spMk id="25" creationId="{B5047559-E734-402E-B468-B61BDEA0381C}"/>
          </ac:spMkLst>
        </pc:spChg>
        <pc:spChg chg="add del mod">
          <ac:chgData name="Davide Carboni" userId="02c819d3cbbbcf57" providerId="LiveId" clId="{8FF02524-A117-4E6A-9081-FB05A15CC2C3}" dt="2019-01-31T17:44:04.174" v="1099" actId="478"/>
          <ac:spMkLst>
            <pc:docMk/>
            <pc:sldMk cId="1306165145" sldId="277"/>
            <ac:spMk id="26" creationId="{34350821-135F-4B9D-B9F9-A7F26A475300}"/>
          </ac:spMkLst>
        </pc:spChg>
        <pc:spChg chg="del mod">
          <ac:chgData name="Davide Carboni" userId="02c819d3cbbbcf57" providerId="LiveId" clId="{8FF02524-A117-4E6A-9081-FB05A15CC2C3}" dt="2019-01-31T15:57:37.692" v="260" actId="478"/>
          <ac:spMkLst>
            <pc:docMk/>
            <pc:sldMk cId="1306165145" sldId="277"/>
            <ac:spMk id="27" creationId="{2C4D1A88-4EC9-4ED2-BA5D-349B313063D3}"/>
          </ac:spMkLst>
        </pc:spChg>
        <pc:spChg chg="del mod">
          <ac:chgData name="Davide Carboni" userId="02c819d3cbbbcf57" providerId="LiveId" clId="{8FF02524-A117-4E6A-9081-FB05A15CC2C3}" dt="2019-01-31T15:57:39.624" v="261" actId="478"/>
          <ac:spMkLst>
            <pc:docMk/>
            <pc:sldMk cId="1306165145" sldId="277"/>
            <ac:spMk id="28" creationId="{2C4D1A88-4EC9-4ED2-BA5D-349B313063D3}"/>
          </ac:spMkLst>
        </pc:spChg>
        <pc:spChg chg="mod">
          <ac:chgData name="Davide Carboni" userId="02c819d3cbbbcf57" providerId="LiveId" clId="{8FF02524-A117-4E6A-9081-FB05A15CC2C3}" dt="2019-02-01T00:59:24.202" v="3952" actId="20577"/>
          <ac:spMkLst>
            <pc:docMk/>
            <pc:sldMk cId="1306165145" sldId="277"/>
            <ac:spMk id="28" creationId="{7A836A3E-A45A-4098-B16F-7018D4F1168C}"/>
          </ac:spMkLst>
        </pc:spChg>
        <pc:spChg chg="del mod">
          <ac:chgData name="Davide Carboni" userId="02c819d3cbbbcf57" providerId="LiveId" clId="{8FF02524-A117-4E6A-9081-FB05A15CC2C3}" dt="2019-01-31T15:42:13.729" v="83"/>
          <ac:spMkLst>
            <pc:docMk/>
            <pc:sldMk cId="1306165145" sldId="277"/>
            <ac:spMk id="29" creationId="{2C4D1A88-4EC9-4ED2-BA5D-349B313063D3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29" creationId="{2F504264-B95A-43AB-98B0-ED430104B6C2}"/>
          </ac:spMkLst>
        </pc:spChg>
        <pc:spChg chg="del">
          <ac:chgData name="Davide Carboni" userId="02c819d3cbbbcf57" providerId="LiveId" clId="{8FF02524-A117-4E6A-9081-FB05A15CC2C3}" dt="2019-01-31T15:57:42.072" v="262" actId="478"/>
          <ac:spMkLst>
            <pc:docMk/>
            <pc:sldMk cId="1306165145" sldId="277"/>
            <ac:spMk id="30" creationId="{2C4D1A88-4EC9-4ED2-BA5D-349B313063D3}"/>
          </ac:spMkLst>
        </pc:spChg>
        <pc:spChg chg="del">
          <ac:chgData name="Davide Carboni" userId="02c819d3cbbbcf57" providerId="LiveId" clId="{8FF02524-A117-4E6A-9081-FB05A15CC2C3}" dt="2019-01-31T15:57:43.460" v="263" actId="478"/>
          <ac:spMkLst>
            <pc:docMk/>
            <pc:sldMk cId="1306165145" sldId="277"/>
            <ac:spMk id="32" creationId="{2C4D1A88-4EC9-4ED2-BA5D-349B313063D3}"/>
          </ac:spMkLst>
        </pc:spChg>
        <pc:spChg chg="add del mod">
          <ac:chgData name="Davide Carboni" userId="02c819d3cbbbcf57" providerId="LiveId" clId="{8FF02524-A117-4E6A-9081-FB05A15CC2C3}" dt="2019-01-31T17:26:17.316" v="902" actId="478"/>
          <ac:spMkLst>
            <pc:docMk/>
            <pc:sldMk cId="1306165145" sldId="277"/>
            <ac:spMk id="39" creationId="{FE03B861-A657-46CE-BBDE-77CEBC36C82A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40" creationId="{BD3B0D93-ECDC-4BD5-8BA3-3FC0CDDBF8D3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41" creationId="{B445F7AA-1FB1-4A8B-8676-BB8CD8BF3FD1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42" creationId="{E903965A-E01B-4361-BE83-471ED8AA3925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43" creationId="{3CE4D412-609A-40CA-8DC6-50A3C4C62B04}"/>
          </ac:spMkLst>
        </pc:spChg>
        <pc:spChg chg="add mod">
          <ac:chgData name="Davide Carboni" userId="02c819d3cbbbcf57" providerId="LiveId" clId="{8FF02524-A117-4E6A-9081-FB05A15CC2C3}" dt="2019-01-31T17:28:30.924" v="914" actId="207"/>
          <ac:spMkLst>
            <pc:docMk/>
            <pc:sldMk cId="1306165145" sldId="277"/>
            <ac:spMk id="44" creationId="{5B045204-6150-473D-9428-096251BBC75C}"/>
          </ac:spMkLst>
        </pc:spChg>
        <pc:spChg chg="add mod">
          <ac:chgData name="Davide Carboni" userId="02c819d3cbbbcf57" providerId="LiveId" clId="{8FF02524-A117-4E6A-9081-FB05A15CC2C3}" dt="2019-02-01T01:00:00.022" v="3982" actId="1076"/>
          <ac:spMkLst>
            <pc:docMk/>
            <pc:sldMk cId="1306165145" sldId="277"/>
            <ac:spMk id="54" creationId="{ED148024-36BE-4377-954F-ADF0718597C5}"/>
          </ac:spMkLst>
        </pc:spChg>
        <pc:spChg chg="mod">
          <ac:chgData name="Davide Carboni" userId="02c819d3cbbbcf57" providerId="LiveId" clId="{8FF02524-A117-4E6A-9081-FB05A15CC2C3}" dt="2019-01-31T22:02:56.364" v="2782" actId="207"/>
          <ac:spMkLst>
            <pc:docMk/>
            <pc:sldMk cId="1306165145" sldId="277"/>
            <ac:spMk id="56" creationId="{5F98DBB9-A335-4CEB-8019-5BA2B18AF53E}"/>
          </ac:spMkLst>
        </pc:spChg>
        <pc:spChg chg="mod">
          <ac:chgData name="Davide Carboni" userId="02c819d3cbbbcf57" providerId="LiveId" clId="{8FF02524-A117-4E6A-9081-FB05A15CC2C3}" dt="2019-01-31T22:03:10.691" v="2784" actId="207"/>
          <ac:spMkLst>
            <pc:docMk/>
            <pc:sldMk cId="1306165145" sldId="277"/>
            <ac:spMk id="59" creationId="{0A7C3A4C-9267-4093-9A36-49D415AD8BDC}"/>
          </ac:spMkLst>
        </pc:spChg>
        <pc:spChg chg="mod">
          <ac:chgData name="Davide Carboni" userId="02c819d3cbbbcf57" providerId="LiveId" clId="{8FF02524-A117-4E6A-9081-FB05A15CC2C3}" dt="2019-01-31T22:03:16.166" v="2785" actId="207"/>
          <ac:spMkLst>
            <pc:docMk/>
            <pc:sldMk cId="1306165145" sldId="277"/>
            <ac:spMk id="62" creationId="{BEF63B89-C0FB-497B-83CA-70AE16AF4EB1}"/>
          </ac:spMkLst>
        </pc:spChg>
        <pc:spChg chg="mod">
          <ac:chgData name="Davide Carboni" userId="02c819d3cbbbcf57" providerId="LiveId" clId="{8FF02524-A117-4E6A-9081-FB05A15CC2C3}" dt="2019-01-31T22:03:18.710" v="2786" actId="207"/>
          <ac:spMkLst>
            <pc:docMk/>
            <pc:sldMk cId="1306165145" sldId="277"/>
            <ac:spMk id="65" creationId="{6F57DFD1-BA89-4380-836B-D102FDD30C19}"/>
          </ac:spMkLst>
        </pc:spChg>
        <pc:spChg chg="mod">
          <ac:chgData name="Davide Carboni" userId="02c819d3cbbbcf57" providerId="LiveId" clId="{8FF02524-A117-4E6A-9081-FB05A15CC2C3}" dt="2019-01-31T22:03:21.848" v="2787" actId="207"/>
          <ac:spMkLst>
            <pc:docMk/>
            <pc:sldMk cId="1306165145" sldId="277"/>
            <ac:spMk id="68" creationId="{426CC571-6D77-430D-A423-4AE5608E1094}"/>
          </ac:spMkLst>
        </pc:spChg>
        <pc:spChg chg="add mod ord">
          <ac:chgData name="Davide Carboni" userId="02c819d3cbbbcf57" providerId="LiveId" clId="{8FF02524-A117-4E6A-9081-FB05A15CC2C3}" dt="2019-01-31T17:47:15.363" v="1114" actId="14100"/>
          <ac:spMkLst>
            <pc:docMk/>
            <pc:sldMk cId="1306165145" sldId="277"/>
            <ac:spMk id="70" creationId="{12764F1F-0C8A-467D-B815-01EAA58768FC}"/>
          </ac:spMkLst>
        </pc:spChg>
        <pc:spChg chg="add del mod">
          <ac:chgData name="Davide Carboni" userId="02c819d3cbbbcf57" providerId="LiveId" clId="{8FF02524-A117-4E6A-9081-FB05A15CC2C3}" dt="2019-01-31T17:45:07.190" v="1111"/>
          <ac:spMkLst>
            <pc:docMk/>
            <pc:sldMk cId="1306165145" sldId="277"/>
            <ac:spMk id="71" creationId="{308E09C5-F7C8-4306-8C70-2F98574BB9A9}"/>
          </ac:spMkLst>
        </pc:spChg>
        <pc:spChg chg="add del mod">
          <ac:chgData name="Davide Carboni" userId="02c819d3cbbbcf57" providerId="LiveId" clId="{8FF02524-A117-4E6A-9081-FB05A15CC2C3}" dt="2019-01-31T17:45:07.190" v="1111"/>
          <ac:spMkLst>
            <pc:docMk/>
            <pc:sldMk cId="1306165145" sldId="277"/>
            <ac:spMk id="72" creationId="{BAD8FAE0-BF34-42D0-BB7F-B719C796A01A}"/>
          </ac:spMkLst>
        </pc:spChg>
        <pc:grpChg chg="add mod">
          <ac:chgData name="Davide Carboni" userId="02c819d3cbbbcf57" providerId="LiveId" clId="{8FF02524-A117-4E6A-9081-FB05A15CC2C3}" dt="2019-01-31T17:45:06.565" v="1110" actId="164"/>
          <ac:grpSpMkLst>
            <pc:docMk/>
            <pc:sldMk cId="1306165145" sldId="277"/>
            <ac:grpSpMk id="4" creationId="{06852CCB-C824-482E-B918-6A78E056B4F3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26" creationId="{25E96611-2BB6-4754-831D-C5153D17CF42}"/>
          </ac:grpSpMkLst>
        </pc:grpChg>
        <pc:grpChg chg="del">
          <ac:chgData name="Davide Carboni" userId="02c819d3cbbbcf57" providerId="LiveId" clId="{8FF02524-A117-4E6A-9081-FB05A15CC2C3}" dt="2019-01-31T15:57:28.864" v="255" actId="478"/>
          <ac:grpSpMkLst>
            <pc:docMk/>
            <pc:sldMk cId="1306165145" sldId="277"/>
            <ac:grpSpMk id="33" creationId="{A21351CC-44CA-4721-A0CE-D67761224E36}"/>
          </ac:grpSpMkLst>
        </pc:grpChg>
        <pc:grpChg chg="del">
          <ac:chgData name="Davide Carboni" userId="02c819d3cbbbcf57" providerId="LiveId" clId="{8FF02524-A117-4E6A-9081-FB05A15CC2C3}" dt="2019-01-31T15:57:33.393" v="257" actId="478"/>
          <ac:grpSpMkLst>
            <pc:docMk/>
            <pc:sldMk cId="1306165145" sldId="277"/>
            <ac:grpSpMk id="36" creationId="{1DC71812-F456-4958-9A3B-BA66679A2402}"/>
          </ac:grpSpMkLst>
        </pc:grpChg>
        <pc:grpChg chg="del">
          <ac:chgData name="Davide Carboni" userId="02c819d3cbbbcf57" providerId="LiveId" clId="{8FF02524-A117-4E6A-9081-FB05A15CC2C3}" dt="2019-01-31T15:57:32.034" v="256" actId="478"/>
          <ac:grpSpMkLst>
            <pc:docMk/>
            <pc:sldMk cId="1306165145" sldId="277"/>
            <ac:grpSpMk id="45" creationId="{CA72401E-EDD7-4345-AC04-59D36B6915CC}"/>
          </ac:grpSpMkLst>
        </pc:grpChg>
        <pc:grpChg chg="del">
          <ac:chgData name="Davide Carboni" userId="02c819d3cbbbcf57" providerId="LiveId" clId="{8FF02524-A117-4E6A-9081-FB05A15CC2C3}" dt="2019-01-31T15:57:33.991" v="258" actId="478"/>
          <ac:grpSpMkLst>
            <pc:docMk/>
            <pc:sldMk cId="1306165145" sldId="277"/>
            <ac:grpSpMk id="48" creationId="{D1B3C0F2-B1C1-40E5-BC0D-F97ED1139EA9}"/>
          </ac:grpSpMkLst>
        </pc:grpChg>
        <pc:grpChg chg="del">
          <ac:chgData name="Davide Carboni" userId="02c819d3cbbbcf57" providerId="LiveId" clId="{8FF02524-A117-4E6A-9081-FB05A15CC2C3}" dt="2019-01-31T15:57:35.354" v="259" actId="478"/>
          <ac:grpSpMkLst>
            <pc:docMk/>
            <pc:sldMk cId="1306165145" sldId="277"/>
            <ac:grpSpMk id="51" creationId="{B06B6F4D-F2EA-49C5-ACA9-FAFE54E2DBBF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55" creationId="{66F1FC06-5D6D-4D32-90F1-681C201056E2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58" creationId="{6260BC57-2F3E-42C6-9367-6C6BCB6617B9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61" creationId="{0F301BC4-BE4B-425F-94F5-B8A4F7108AE1}"/>
          </ac:grpSpMkLst>
        </pc:grpChg>
        <pc:grpChg chg="add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64" creationId="{57D50FFF-1D11-40BF-A850-B3488E71ABF7}"/>
          </ac:grpSpMkLst>
        </pc:grpChg>
        <pc:grpChg chg="add del mod">
          <ac:chgData name="Davide Carboni" userId="02c819d3cbbbcf57" providerId="LiveId" clId="{8FF02524-A117-4E6A-9081-FB05A15CC2C3}" dt="2019-02-01T01:00:00.022" v="3982" actId="1076"/>
          <ac:grpSpMkLst>
            <pc:docMk/>
            <pc:sldMk cId="1306165145" sldId="277"/>
            <ac:grpSpMk id="67" creationId="{F2F41DF0-8CF6-4669-8DFB-ADE21659AB00}"/>
          </ac:grpSpMkLst>
        </pc:grpChg>
        <pc:picChg chg="add mod">
          <ac:chgData name="Davide Carboni" userId="02c819d3cbbbcf57" providerId="LiveId" clId="{8FF02524-A117-4E6A-9081-FB05A15CC2C3}" dt="2019-01-31T22:05:43.675" v="2794" actId="14826"/>
          <ac:picMkLst>
            <pc:docMk/>
            <pc:sldMk cId="1306165145" sldId="277"/>
            <ac:picMk id="3" creationId="{5F8AE86C-6C12-40B6-994A-A3FA72FD80B5}"/>
          </ac:picMkLst>
        </pc:picChg>
      </pc:sldChg>
      <pc:sldChg chg="modSp modTransition setBg">
        <pc:chgData name="Davide Carboni" userId="02c819d3cbbbcf57" providerId="LiveId" clId="{8FF02524-A117-4E6A-9081-FB05A15CC2C3}" dt="2019-02-01T06:59:13.008" v="4387"/>
        <pc:sldMkLst>
          <pc:docMk/>
          <pc:sldMk cId="2261164002" sldId="311"/>
        </pc:sldMkLst>
        <pc:spChg chg="mod">
          <ac:chgData name="Davide Carboni" userId="02c819d3cbbbcf57" providerId="LiveId" clId="{8FF02524-A117-4E6A-9081-FB05A15CC2C3}" dt="2019-01-31T21:34:01.723" v="2324" actId="403"/>
          <ac:spMkLst>
            <pc:docMk/>
            <pc:sldMk cId="2261164002" sldId="311"/>
            <ac:spMk id="10" creationId="{6D8F3C73-2D47-4765-A44E-9BD9DC30F103}"/>
          </ac:spMkLst>
        </pc:spChg>
        <pc:spChg chg="mod">
          <ac:chgData name="Davide Carboni" userId="02c819d3cbbbcf57" providerId="LiveId" clId="{8FF02524-A117-4E6A-9081-FB05A15CC2C3}" dt="2019-01-31T21:34:08.848" v="2325" actId="14100"/>
          <ac:spMkLst>
            <pc:docMk/>
            <pc:sldMk cId="2261164002" sldId="311"/>
            <ac:spMk id="11" creationId="{F7B6D340-C523-44B6-BF5A-5B2408F2E83A}"/>
          </ac:spMkLst>
        </pc:spChg>
      </pc:sldChg>
      <pc:sldChg chg="del">
        <pc:chgData name="Davide Carboni" userId="02c819d3cbbbcf57" providerId="LiveId" clId="{8FF02524-A117-4E6A-9081-FB05A15CC2C3}" dt="2019-01-31T23:08:59.048" v="3168" actId="2696"/>
        <pc:sldMkLst>
          <pc:docMk/>
          <pc:sldMk cId="2069033836" sldId="312"/>
        </pc:sldMkLst>
      </pc:sldChg>
      <pc:sldChg chg="del">
        <pc:chgData name="Davide Carboni" userId="02c819d3cbbbcf57" providerId="LiveId" clId="{8FF02524-A117-4E6A-9081-FB05A15CC2C3}" dt="2019-01-31T23:08:55.616" v="3166" actId="2696"/>
        <pc:sldMkLst>
          <pc:docMk/>
          <pc:sldMk cId="3318930539" sldId="316"/>
        </pc:sldMkLst>
      </pc:sldChg>
      <pc:sldChg chg="addSp delSp modSp setBg addAnim delAnim modAnim">
        <pc:chgData name="Davide Carboni" userId="02c819d3cbbbcf57" providerId="LiveId" clId="{8FF02524-A117-4E6A-9081-FB05A15CC2C3}" dt="2019-01-31T22:07:04.416" v="2799"/>
        <pc:sldMkLst>
          <pc:docMk/>
          <pc:sldMk cId="23089733" sldId="317"/>
        </pc:sldMkLst>
        <pc:spChg chg="add del mod">
          <ac:chgData name="Davide Carboni" userId="02c819d3cbbbcf57" providerId="LiveId" clId="{8FF02524-A117-4E6A-9081-FB05A15CC2C3}" dt="2019-01-31T22:06:34.333" v="2796" actId="1038"/>
          <ac:spMkLst>
            <pc:docMk/>
            <pc:sldMk cId="23089733" sldId="317"/>
            <ac:spMk id="2" creationId="{23F267A1-B12B-459D-B8E5-A1DCBBF80B81}"/>
          </ac:spMkLst>
        </pc:spChg>
        <pc:spChg chg="add del mod">
          <ac:chgData name="Davide Carboni" userId="02c819d3cbbbcf57" providerId="LiveId" clId="{8FF02524-A117-4E6A-9081-FB05A15CC2C3}" dt="2019-01-31T22:06:48.849" v="2798" actId="1076"/>
          <ac:spMkLst>
            <pc:docMk/>
            <pc:sldMk cId="23089733" sldId="317"/>
            <ac:spMk id="21" creationId="{6D8F3C73-2D47-4765-A44E-9BD9DC30F103}"/>
          </ac:spMkLst>
        </pc:spChg>
        <pc:spChg chg="add del mod">
          <ac:chgData name="Davide Carboni" userId="02c819d3cbbbcf57" providerId="LiveId" clId="{8FF02524-A117-4E6A-9081-FB05A15CC2C3}" dt="2019-01-31T22:06:43.152" v="2797" actId="1076"/>
          <ac:spMkLst>
            <pc:docMk/>
            <pc:sldMk cId="23089733" sldId="317"/>
            <ac:spMk id="22" creationId="{139D46E0-50A2-4482-A628-DE5DBA3794A2}"/>
          </ac:spMkLst>
        </pc:spChg>
        <pc:picChg chg="add del mod">
          <ac:chgData name="Davide Carboni" userId="02c819d3cbbbcf57" providerId="LiveId" clId="{8FF02524-A117-4E6A-9081-FB05A15CC2C3}" dt="2019-01-31T20:32:01.812" v="1784" actId="931"/>
          <ac:picMkLst>
            <pc:docMk/>
            <pc:sldMk cId="23089733" sldId="317"/>
            <ac:picMk id="4" creationId="{03D946C4-6077-4AB5-B395-152249B6BAA0}"/>
          </ac:picMkLst>
        </pc:picChg>
      </pc:sldChg>
      <pc:sldChg chg="addSp delSp modSp del">
        <pc:chgData name="Davide Carboni" userId="02c819d3cbbbcf57" providerId="LiveId" clId="{8FF02524-A117-4E6A-9081-FB05A15CC2C3}" dt="2019-01-31T23:09:21.219" v="3172" actId="2696"/>
        <pc:sldMkLst>
          <pc:docMk/>
          <pc:sldMk cId="1934735539" sldId="318"/>
        </pc:sldMkLst>
        <pc:spChg chg="mod">
          <ac:chgData name="Davide Carboni" userId="02c819d3cbbbcf57" providerId="LiveId" clId="{8FF02524-A117-4E6A-9081-FB05A15CC2C3}" dt="2019-01-31T15:43:20.869" v="104" actId="20577"/>
          <ac:spMkLst>
            <pc:docMk/>
            <pc:sldMk cId="1934735539" sldId="318"/>
            <ac:spMk id="17" creationId="{139D46E0-50A2-4482-A628-DE5DBA3794A2}"/>
          </ac:spMkLst>
        </pc:spChg>
        <pc:spChg chg="mod">
          <ac:chgData name="Davide Carboni" userId="02c819d3cbbbcf57" providerId="LiveId" clId="{8FF02524-A117-4E6A-9081-FB05A15CC2C3}" dt="2019-01-31T16:06:53.558" v="359" actId="14100"/>
          <ac:spMkLst>
            <pc:docMk/>
            <pc:sldMk cId="1934735539" sldId="318"/>
            <ac:spMk id="18" creationId="{23F267A1-B12B-459D-B8E5-A1DCBBF80B81}"/>
          </ac:spMkLst>
        </pc:spChg>
        <pc:spChg chg="add del mod">
          <ac:chgData name="Davide Carboni" userId="02c819d3cbbbcf57" providerId="LiveId" clId="{8FF02524-A117-4E6A-9081-FB05A15CC2C3}" dt="2019-01-31T15:50:17.306" v="209" actId="478"/>
          <ac:spMkLst>
            <pc:docMk/>
            <pc:sldMk cId="1934735539" sldId="318"/>
            <ac:spMk id="21" creationId="{95A3427B-3AC5-4FB3-9DA6-03488BE5BE70}"/>
          </ac:spMkLst>
        </pc:spChg>
        <pc:spChg chg="mod">
          <ac:chgData name="Davide Carboni" userId="02c819d3cbbbcf57" providerId="LiveId" clId="{8FF02524-A117-4E6A-9081-FB05A15CC2C3}" dt="2019-01-31T15:43:54.469" v="191" actId="121"/>
          <ac:spMkLst>
            <pc:docMk/>
            <pc:sldMk cId="1934735539" sldId="318"/>
            <ac:spMk id="22" creationId="{6D8F3C73-2D47-4765-A44E-9BD9DC30F103}"/>
          </ac:spMkLst>
        </pc:spChg>
        <pc:spChg chg="del mod topLvl">
          <ac:chgData name="Davide Carboni" userId="02c819d3cbbbcf57" providerId="LiveId" clId="{8FF02524-A117-4E6A-9081-FB05A15CC2C3}" dt="2019-01-31T15:51:45.372" v="231" actId="478"/>
          <ac:spMkLst>
            <pc:docMk/>
            <pc:sldMk cId="1934735539" sldId="318"/>
            <ac:spMk id="25" creationId="{0EA1DD18-E641-461F-A170-841AEF6F0FBA}"/>
          </ac:spMkLst>
        </pc:spChg>
        <pc:spChg chg="add del mod">
          <ac:chgData name="Davide Carboni" userId="02c819d3cbbbcf57" providerId="LiveId" clId="{8FF02524-A117-4E6A-9081-FB05A15CC2C3}" dt="2019-01-31T16:06:52.694" v="358" actId="478"/>
          <ac:spMkLst>
            <pc:docMk/>
            <pc:sldMk cId="1934735539" sldId="318"/>
            <ac:spMk id="26" creationId="{6E2E7BB2-2282-45BF-A2A5-F1C2EF45AB2A}"/>
          </ac:spMkLst>
        </pc:spChg>
        <pc:grpChg chg="add del mod">
          <ac:chgData name="Davide Carboni" userId="02c819d3cbbbcf57" providerId="LiveId" clId="{8FF02524-A117-4E6A-9081-FB05A15CC2C3}" dt="2019-01-31T15:50:27.993" v="213" actId="478"/>
          <ac:grpSpMkLst>
            <pc:docMk/>
            <pc:sldMk cId="1934735539" sldId="318"/>
            <ac:grpSpMk id="23" creationId="{9241C76B-FE3A-4D34-A724-E27BEA3E4D7C}"/>
          </ac:grpSpMkLst>
        </pc:grpChg>
        <pc:picChg chg="add del mod">
          <ac:chgData name="Davide Carboni" userId="02c819d3cbbbcf57" providerId="LiveId" clId="{8FF02524-A117-4E6A-9081-FB05A15CC2C3}" dt="2019-01-31T15:47:59.900" v="196" actId="478"/>
          <ac:picMkLst>
            <pc:docMk/>
            <pc:sldMk cId="1934735539" sldId="318"/>
            <ac:picMk id="3" creationId="{11CCE3A4-514D-446A-9513-F590499A0448}"/>
          </ac:picMkLst>
        </pc:picChg>
        <pc:picChg chg="add mod">
          <ac:chgData name="Davide Carboni" userId="02c819d3cbbbcf57" providerId="LiveId" clId="{8FF02524-A117-4E6A-9081-FB05A15CC2C3}" dt="2019-01-31T16:38:05.437" v="783" actId="1076"/>
          <ac:picMkLst>
            <pc:docMk/>
            <pc:sldMk cId="1934735539" sldId="318"/>
            <ac:picMk id="5" creationId="{C443F891-D768-47BD-8384-2FD20F2B79B5}"/>
          </ac:picMkLst>
        </pc:picChg>
        <pc:picChg chg="del topLvl">
          <ac:chgData name="Davide Carboni" userId="02c819d3cbbbcf57" providerId="LiveId" clId="{8FF02524-A117-4E6A-9081-FB05A15CC2C3}" dt="2019-01-31T15:50:27.993" v="213" actId="478"/>
          <ac:picMkLst>
            <pc:docMk/>
            <pc:sldMk cId="1934735539" sldId="318"/>
            <ac:picMk id="24" creationId="{87D9E1DF-5761-4FEE-B4A8-EEA1F747EAA4}"/>
          </ac:picMkLst>
        </pc:picChg>
      </pc:sldChg>
      <pc:sldChg chg="del">
        <pc:chgData name="Davide Carboni" userId="02c819d3cbbbcf57" providerId="LiveId" clId="{8FF02524-A117-4E6A-9081-FB05A15CC2C3}" dt="2019-01-31T23:09:25.046" v="3173" actId="2696"/>
        <pc:sldMkLst>
          <pc:docMk/>
          <pc:sldMk cId="3820406055" sldId="319"/>
        </pc:sldMkLst>
      </pc:sldChg>
      <pc:sldChg chg="del">
        <pc:chgData name="Davide Carboni" userId="02c819d3cbbbcf57" providerId="LiveId" clId="{8FF02524-A117-4E6A-9081-FB05A15CC2C3}" dt="2019-01-31T23:40:59.426" v="3419" actId="2696"/>
        <pc:sldMkLst>
          <pc:docMk/>
          <pc:sldMk cId="1284151783" sldId="320"/>
        </pc:sldMkLst>
      </pc:sldChg>
      <pc:sldChg chg="addSp delSp modSp del addAnim delAnim">
        <pc:chgData name="Davide Carboni" userId="02c819d3cbbbcf57" providerId="LiveId" clId="{8FF02524-A117-4E6A-9081-FB05A15CC2C3}" dt="2019-01-31T23:08:56.836" v="3167" actId="2696"/>
        <pc:sldMkLst>
          <pc:docMk/>
          <pc:sldMk cId="2857244446" sldId="321"/>
        </pc:sldMkLst>
        <pc:grpChg chg="add del mod">
          <ac:chgData name="Davide Carboni" userId="02c819d3cbbbcf57" providerId="LiveId" clId="{8FF02524-A117-4E6A-9081-FB05A15CC2C3}" dt="2019-01-31T16:08:19.620" v="380" actId="1076"/>
          <ac:grpSpMkLst>
            <pc:docMk/>
            <pc:sldMk cId="2857244446" sldId="321"/>
            <ac:grpSpMk id="40" creationId="{6A1918EA-4727-4090-BF3A-2CFDAF2E27CE}"/>
          </ac:grpSpMkLst>
        </pc:grpChg>
      </pc:sldChg>
      <pc:sldChg chg="del">
        <pc:chgData name="Davide Carboni" userId="02c819d3cbbbcf57" providerId="LiveId" clId="{8FF02524-A117-4E6A-9081-FB05A15CC2C3}" dt="2019-01-31T21:03:46.285" v="1992" actId="2696"/>
        <pc:sldMkLst>
          <pc:docMk/>
          <pc:sldMk cId="1462365111" sldId="322"/>
        </pc:sldMkLst>
      </pc:sldChg>
      <pc:sldChg chg="addSp delSp modSp add modTransition setBg addAnim delAnim modAnim">
        <pc:chgData name="Davide Carboni" userId="02c819d3cbbbcf57" providerId="LiveId" clId="{8FF02524-A117-4E6A-9081-FB05A15CC2C3}" dt="2019-01-31T22:08:06.333" v="2801"/>
        <pc:sldMkLst>
          <pc:docMk/>
          <pc:sldMk cId="3037285351" sldId="323"/>
        </pc:sldMkLst>
        <pc:spChg chg="add del mod topLvl">
          <ac:chgData name="Davide Carboni" userId="02c819d3cbbbcf57" providerId="LiveId" clId="{8FF02524-A117-4E6A-9081-FB05A15CC2C3}" dt="2019-01-31T20:28:24.977" v="1751" actId="478"/>
          <ac:spMkLst>
            <pc:docMk/>
            <pc:sldMk cId="3037285351" sldId="323"/>
            <ac:spMk id="10" creationId="{11777376-525D-4AE2-98A1-8B63225613C7}"/>
          </ac:spMkLst>
        </pc:spChg>
        <pc:spChg chg="del">
          <ac:chgData name="Davide Carboni" userId="02c819d3cbbbcf57" providerId="LiveId" clId="{8FF02524-A117-4E6A-9081-FB05A15CC2C3}" dt="2019-01-31T16:05:19.378" v="328" actId="478"/>
          <ac:spMkLst>
            <pc:docMk/>
            <pc:sldMk cId="3037285351" sldId="323"/>
            <ac:spMk id="19" creationId="{F7B6D340-C523-44B6-BF5A-5B2408F2E83A}"/>
          </ac:spMkLst>
        </pc:spChg>
        <pc:spChg chg="add del mod">
          <ac:chgData name="Davide Carboni" userId="02c819d3cbbbcf57" providerId="LiveId" clId="{8FF02524-A117-4E6A-9081-FB05A15CC2C3}" dt="2019-01-31T17:23:18.111" v="891" actId="478"/>
          <ac:spMkLst>
            <pc:docMk/>
            <pc:sldMk cId="3037285351" sldId="323"/>
            <ac:spMk id="21" creationId="{F7AF9E37-E074-4F56-A990-9EF582E25979}"/>
          </ac:spMkLst>
        </pc:spChg>
        <pc:spChg chg="add del mod">
          <ac:chgData name="Davide Carboni" userId="02c819d3cbbbcf57" providerId="LiveId" clId="{8FF02524-A117-4E6A-9081-FB05A15CC2C3}" dt="2019-01-31T17:23:18.111" v="891" actId="478"/>
          <ac:spMkLst>
            <pc:docMk/>
            <pc:sldMk cId="3037285351" sldId="323"/>
            <ac:spMk id="22" creationId="{D9B3F873-B820-4DB1-BF29-BBC412A1D024}"/>
          </ac:spMkLst>
        </pc:spChg>
        <pc:spChg chg="add del mod">
          <ac:chgData name="Davide Carboni" userId="02c819d3cbbbcf57" providerId="LiveId" clId="{8FF02524-A117-4E6A-9081-FB05A15CC2C3}" dt="2019-01-31T17:23:18.111" v="891" actId="478"/>
          <ac:spMkLst>
            <pc:docMk/>
            <pc:sldMk cId="3037285351" sldId="323"/>
            <ac:spMk id="23" creationId="{16789299-C6B9-4770-880F-E98172054989}"/>
          </ac:spMkLst>
        </pc:spChg>
        <pc:spChg chg="del mod">
          <ac:chgData name="Davide Carboni" userId="02c819d3cbbbcf57" providerId="LiveId" clId="{8FF02524-A117-4E6A-9081-FB05A15CC2C3}" dt="2019-01-31T16:55:24.776" v="814" actId="478"/>
          <ac:spMkLst>
            <pc:docMk/>
            <pc:sldMk cId="3037285351" sldId="323"/>
            <ac:spMk id="24" creationId="{139D46E0-50A2-4482-A628-DE5DBA3794A2}"/>
          </ac:spMkLst>
        </pc:spChg>
        <pc:spChg chg="del">
          <ac:chgData name="Davide Carboni" userId="02c819d3cbbbcf57" providerId="LiveId" clId="{8FF02524-A117-4E6A-9081-FB05A15CC2C3}" dt="2019-01-31T16:05:23.306" v="330" actId="478"/>
          <ac:spMkLst>
            <pc:docMk/>
            <pc:sldMk cId="3037285351" sldId="323"/>
            <ac:spMk id="25" creationId="{B5047559-E734-402E-B468-B61BDEA0381C}"/>
          </ac:spMkLst>
        </pc:spChg>
        <pc:spChg chg="del">
          <ac:chgData name="Davide Carboni" userId="02c819d3cbbbcf57" providerId="LiveId" clId="{8FF02524-A117-4E6A-9081-FB05A15CC2C3}" dt="2019-01-31T16:05:21.291" v="329" actId="478"/>
          <ac:spMkLst>
            <pc:docMk/>
            <pc:sldMk cId="3037285351" sldId="323"/>
            <ac:spMk id="26" creationId="{34350821-135F-4B9D-B9F9-A7F26A475300}"/>
          </ac:spMkLst>
        </pc:spChg>
        <pc:spChg chg="add del mod">
          <ac:chgData name="Davide Carboni" userId="02c819d3cbbbcf57" providerId="LiveId" clId="{8FF02524-A117-4E6A-9081-FB05A15CC2C3}" dt="2019-01-31T17:36:39.940" v="1053" actId="478"/>
          <ac:spMkLst>
            <pc:docMk/>
            <pc:sldMk cId="3037285351" sldId="323"/>
            <ac:spMk id="27" creationId="{E5E62D93-BC09-4001-A92D-AC133ED362CE}"/>
          </ac:spMkLst>
        </pc:spChg>
        <pc:spChg chg="mod">
          <ac:chgData name="Davide Carboni" userId="02c819d3cbbbcf57" providerId="LiveId" clId="{8FF02524-A117-4E6A-9081-FB05A15CC2C3}" dt="2019-01-31T21:45:43.104" v="2391" actId="14100"/>
          <ac:spMkLst>
            <pc:docMk/>
            <pc:sldMk cId="3037285351" sldId="323"/>
            <ac:spMk id="39" creationId="{FE03B861-A657-46CE-BBDE-77CEBC36C82A}"/>
          </ac:spMkLst>
        </pc:spChg>
        <pc:spChg chg="add">
          <ac:chgData name="Davide Carboni" userId="02c819d3cbbbcf57" providerId="LiveId" clId="{8FF02524-A117-4E6A-9081-FB05A15CC2C3}" dt="2019-01-31T18:17:16.456" v="1323"/>
          <ac:spMkLst>
            <pc:docMk/>
            <pc:sldMk cId="3037285351" sldId="323"/>
            <ac:spMk id="40" creationId="{089BF6A4-F2F2-485E-8C6A-2807F4E45026}"/>
          </ac:spMkLst>
        </pc:spChg>
        <pc:spChg chg="add">
          <ac:chgData name="Davide Carboni" userId="02c819d3cbbbcf57" providerId="LiveId" clId="{8FF02524-A117-4E6A-9081-FB05A15CC2C3}" dt="2019-01-31T18:17:16.456" v="1323"/>
          <ac:spMkLst>
            <pc:docMk/>
            <pc:sldMk cId="3037285351" sldId="323"/>
            <ac:spMk id="41" creationId="{E6CB2325-A022-45ED-BC94-06214BFB1067}"/>
          </ac:spMkLst>
        </pc:spChg>
        <pc:spChg chg="add">
          <ac:chgData name="Davide Carboni" userId="02c819d3cbbbcf57" providerId="LiveId" clId="{8FF02524-A117-4E6A-9081-FB05A15CC2C3}" dt="2019-01-31T18:17:16.456" v="1323"/>
          <ac:spMkLst>
            <pc:docMk/>
            <pc:sldMk cId="3037285351" sldId="323"/>
            <ac:spMk id="42" creationId="{FA6839AD-2CC2-4AC8-9D79-1CEF7EB0A8F4}"/>
          </ac:spMkLst>
        </pc:spChg>
        <pc:grpChg chg="add del mod">
          <ac:chgData name="Davide Carboni" userId="02c819d3cbbbcf57" providerId="LiveId" clId="{8FF02524-A117-4E6A-9081-FB05A15CC2C3}" dt="2019-01-31T20:28:21.940" v="1750" actId="478"/>
          <ac:grpSpMkLst>
            <pc:docMk/>
            <pc:sldMk cId="3037285351" sldId="323"/>
            <ac:grpSpMk id="2" creationId="{B5828CC5-1DCA-47BF-A4D5-5C8B6022A7A6}"/>
          </ac:grpSpMkLst>
        </pc:grpChg>
        <pc:grpChg chg="add mod topLvl">
          <ac:chgData name="Davide Carboni" userId="02c819d3cbbbcf57" providerId="LiveId" clId="{8FF02524-A117-4E6A-9081-FB05A15CC2C3}" dt="2019-01-31T20:36:53.956" v="1832" actId="164"/>
          <ac:grpSpMkLst>
            <pc:docMk/>
            <pc:sldMk cId="3037285351" sldId="323"/>
            <ac:grpSpMk id="6" creationId="{4BEF92E5-927A-4309-8DBF-224F1A0D6C61}"/>
          </ac:grpSpMkLst>
        </pc:grpChg>
        <pc:grpChg chg="add del mod">
          <ac:chgData name="Davide Carboni" userId="02c819d3cbbbcf57" providerId="LiveId" clId="{8FF02524-A117-4E6A-9081-FB05A15CC2C3}" dt="2019-01-31T20:28:24.977" v="1751" actId="478"/>
          <ac:grpSpMkLst>
            <pc:docMk/>
            <pc:sldMk cId="3037285351" sldId="323"/>
            <ac:grpSpMk id="7" creationId="{DD11FA15-6EE8-40D9-871D-A1E2CF022734}"/>
          </ac:grpSpMkLst>
        </pc:grpChg>
        <pc:grpChg chg="add del mod">
          <ac:chgData name="Davide Carboni" userId="02c819d3cbbbcf57" providerId="LiveId" clId="{8FF02524-A117-4E6A-9081-FB05A15CC2C3}" dt="2019-01-31T17:23:18.111" v="891" actId="478"/>
          <ac:grpSpMkLst>
            <pc:docMk/>
            <pc:sldMk cId="3037285351" sldId="323"/>
            <ac:grpSpMk id="11" creationId="{8E316BB9-D547-4A53-ACAB-5891973EBF3B}"/>
          </ac:grpSpMkLst>
        </pc:grpChg>
        <pc:grpChg chg="add del mod">
          <ac:chgData name="Davide Carboni" userId="02c819d3cbbbcf57" providerId="LiveId" clId="{8FF02524-A117-4E6A-9081-FB05A15CC2C3}" dt="2019-01-31T17:23:18.111" v="891" actId="478"/>
          <ac:grpSpMkLst>
            <pc:docMk/>
            <pc:sldMk cId="3037285351" sldId="323"/>
            <ac:grpSpMk id="14" creationId="{B2E95778-D59B-438B-9DB6-F74830B630CD}"/>
          </ac:grpSpMkLst>
        </pc:grpChg>
        <pc:grpChg chg="add mod">
          <ac:chgData name="Davide Carboni" userId="02c819d3cbbbcf57" providerId="LiveId" clId="{8FF02524-A117-4E6A-9081-FB05A15CC2C3}" dt="2019-01-31T20:36:53.956" v="1832" actId="164"/>
          <ac:grpSpMkLst>
            <pc:docMk/>
            <pc:sldMk cId="3037285351" sldId="323"/>
            <ac:grpSpMk id="14" creationId="{DB0E22BE-F68D-4352-B712-9DF120C97FCF}"/>
          </ac:grpSpMkLst>
        </pc:grpChg>
        <pc:grpChg chg="add del mod">
          <ac:chgData name="Davide Carboni" userId="02c819d3cbbbcf57" providerId="LiveId" clId="{8FF02524-A117-4E6A-9081-FB05A15CC2C3}" dt="2019-01-31T17:23:18.111" v="891" actId="478"/>
          <ac:grpSpMkLst>
            <pc:docMk/>
            <pc:sldMk cId="3037285351" sldId="323"/>
            <ac:grpSpMk id="17" creationId="{620B24B6-9654-4D76-82D1-0CB72921FFD5}"/>
          </ac:grpSpMkLst>
        </pc:grpChg>
        <pc:grpChg chg="add mod">
          <ac:chgData name="Davide Carboni" userId="02c819d3cbbbcf57" providerId="LiveId" clId="{8FF02524-A117-4E6A-9081-FB05A15CC2C3}" dt="2019-01-31T20:36:53.956" v="1832" actId="164"/>
          <ac:grpSpMkLst>
            <pc:docMk/>
            <pc:sldMk cId="3037285351" sldId="323"/>
            <ac:grpSpMk id="28" creationId="{ACABBD5F-FB2D-436A-804D-39181AADB1CB}"/>
          </ac:grpSpMkLst>
        </pc:grpChg>
        <pc:grpChg chg="add">
          <ac:chgData name="Davide Carboni" userId="02c819d3cbbbcf57" providerId="LiveId" clId="{8FF02524-A117-4E6A-9081-FB05A15CC2C3}" dt="2019-01-31T18:17:16.456" v="1323"/>
          <ac:grpSpMkLst>
            <pc:docMk/>
            <pc:sldMk cId="3037285351" sldId="323"/>
            <ac:grpSpMk id="29" creationId="{1E2A030D-9FF0-48CB-940F-ACE9A7FD003E}"/>
          </ac:grpSpMkLst>
        </pc:grpChg>
        <pc:grpChg chg="add">
          <ac:chgData name="Davide Carboni" userId="02c819d3cbbbcf57" providerId="LiveId" clId="{8FF02524-A117-4E6A-9081-FB05A15CC2C3}" dt="2019-01-31T18:17:16.456" v="1323"/>
          <ac:grpSpMkLst>
            <pc:docMk/>
            <pc:sldMk cId="3037285351" sldId="323"/>
            <ac:grpSpMk id="33" creationId="{B7E63820-ADD7-48A4-A6E0-C981F182A0C2}"/>
          </ac:grpSpMkLst>
        </pc:grpChg>
        <pc:grpChg chg="add">
          <ac:chgData name="Davide Carboni" userId="02c819d3cbbbcf57" providerId="LiveId" clId="{8FF02524-A117-4E6A-9081-FB05A15CC2C3}" dt="2019-01-31T18:17:16.456" v="1323"/>
          <ac:grpSpMkLst>
            <pc:docMk/>
            <pc:sldMk cId="3037285351" sldId="323"/>
            <ac:grpSpMk id="36" creationId="{BCE6BB92-E773-43CE-AD82-8D024C230393}"/>
          </ac:grpSpMkLst>
        </pc:grpChg>
        <pc:picChg chg="del mod">
          <ac:chgData name="Davide Carboni" userId="02c819d3cbbbcf57" providerId="LiveId" clId="{8FF02524-A117-4E6A-9081-FB05A15CC2C3}" dt="2019-01-31T16:07:09.657" v="361" actId="478"/>
          <ac:picMkLst>
            <pc:docMk/>
            <pc:sldMk cId="3037285351" sldId="323"/>
            <ac:picMk id="3" creationId="{5F8AE86C-6C12-40B6-994A-A3FA72FD80B5}"/>
          </ac:picMkLst>
        </pc:picChg>
        <pc:picChg chg="add del mod">
          <ac:chgData name="Davide Carboni" userId="02c819d3cbbbcf57" providerId="LiveId" clId="{8FF02524-A117-4E6A-9081-FB05A15CC2C3}" dt="2019-01-31T20:26:55.071" v="1745" actId="931"/>
          <ac:picMkLst>
            <pc:docMk/>
            <pc:sldMk cId="3037285351" sldId="323"/>
            <ac:picMk id="4" creationId="{0D56BC49-92A3-4F40-8177-F06C791BB091}"/>
          </ac:picMkLst>
        </pc:picChg>
        <pc:picChg chg="add mod ord">
          <ac:chgData name="Davide Carboni" userId="02c819d3cbbbcf57" providerId="LiveId" clId="{8FF02524-A117-4E6A-9081-FB05A15CC2C3}" dt="2019-01-31T17:48:26.379" v="1117" actId="164"/>
          <ac:picMkLst>
            <pc:docMk/>
            <pc:sldMk cId="3037285351" sldId="323"/>
            <ac:picMk id="5" creationId="{35A80839-8776-4A8B-8EDF-D1E55149E057}"/>
          </ac:picMkLst>
        </pc:picChg>
        <pc:picChg chg="add del mod">
          <ac:chgData name="Davide Carboni" userId="02c819d3cbbbcf57" providerId="LiveId" clId="{8FF02524-A117-4E6A-9081-FB05A15CC2C3}" dt="2019-01-31T20:28:21.940" v="1750" actId="478"/>
          <ac:picMkLst>
            <pc:docMk/>
            <pc:sldMk cId="3037285351" sldId="323"/>
            <ac:picMk id="9" creationId="{51F0AD7C-7323-4520-A7A2-21CF9326E4A4}"/>
          </ac:picMkLst>
        </pc:picChg>
        <pc:picChg chg="add del mod">
          <ac:chgData name="Davide Carboni" userId="02c819d3cbbbcf57" providerId="LiveId" clId="{8FF02524-A117-4E6A-9081-FB05A15CC2C3}" dt="2019-01-31T20:32:20.069" v="1791" actId="478"/>
          <ac:picMkLst>
            <pc:docMk/>
            <pc:sldMk cId="3037285351" sldId="323"/>
            <ac:picMk id="11" creationId="{38C3D9A2-27C9-47E2-82BB-8D01D0222A67}"/>
          </ac:picMkLst>
        </pc:picChg>
        <pc:picChg chg="mod">
          <ac:chgData name="Davide Carboni" userId="02c819d3cbbbcf57" providerId="LiveId" clId="{8FF02524-A117-4E6A-9081-FB05A15CC2C3}" dt="2019-01-31T16:28:03.419" v="589" actId="1037"/>
          <ac:picMkLst>
            <pc:docMk/>
            <pc:sldMk cId="3037285351" sldId="323"/>
            <ac:picMk id="12" creationId="{364DF6CB-8375-4469-8911-53D56BB0AA18}"/>
          </ac:picMkLst>
        </pc:picChg>
        <pc:picChg chg="add del mod">
          <ac:chgData name="Davide Carboni" userId="02c819d3cbbbcf57" providerId="LiveId" clId="{8FF02524-A117-4E6A-9081-FB05A15CC2C3}" dt="2019-01-31T20:32:07.718" v="1785" actId="931"/>
          <ac:picMkLst>
            <pc:docMk/>
            <pc:sldMk cId="3037285351" sldId="323"/>
            <ac:picMk id="13" creationId="{6C14E4A6-5E0D-435E-A825-F38A87E45686}"/>
          </ac:picMkLst>
        </pc:picChg>
        <pc:picChg chg="mod">
          <ac:chgData name="Davide Carboni" userId="02c819d3cbbbcf57" providerId="LiveId" clId="{8FF02524-A117-4E6A-9081-FB05A15CC2C3}" dt="2019-01-31T16:27:42.827" v="576" actId="1076"/>
          <ac:picMkLst>
            <pc:docMk/>
            <pc:sldMk cId="3037285351" sldId="323"/>
            <ac:picMk id="15" creationId="{0FEBCF28-D828-421B-9ADB-9A7B2B9585F7}"/>
          </ac:picMkLst>
        </pc:picChg>
        <pc:picChg chg="mod">
          <ac:chgData name="Davide Carboni" userId="02c819d3cbbbcf57" providerId="LiveId" clId="{8FF02524-A117-4E6A-9081-FB05A15CC2C3}" dt="2019-01-31T16:27:34.203" v="574" actId="1037"/>
          <ac:picMkLst>
            <pc:docMk/>
            <pc:sldMk cId="3037285351" sldId="323"/>
            <ac:picMk id="18" creationId="{07EADB6D-9C4C-4982-A25B-236C15572FAF}"/>
          </ac:picMkLst>
        </pc:picChg>
      </pc:sldChg>
      <pc:sldChg chg="addSp delSp modSp add del setBg modAnim">
        <pc:chgData name="Davide Carboni" userId="02c819d3cbbbcf57" providerId="LiveId" clId="{8FF02524-A117-4E6A-9081-FB05A15CC2C3}" dt="2019-01-31T17:08:20.566" v="867" actId="2696"/>
        <pc:sldMkLst>
          <pc:docMk/>
          <pc:sldMk cId="1660649026" sldId="324"/>
        </pc:sldMkLst>
        <pc:spChg chg="mod">
          <ac:chgData name="Davide Carboni" userId="02c819d3cbbbcf57" providerId="LiveId" clId="{8FF02524-A117-4E6A-9081-FB05A15CC2C3}" dt="2019-01-31T16:49:29.268" v="808" actId="1076"/>
          <ac:spMkLst>
            <pc:docMk/>
            <pc:sldMk cId="1660649026" sldId="324"/>
            <ac:spMk id="21" creationId="{F7AF9E37-E074-4F56-A990-9EF582E25979}"/>
          </ac:spMkLst>
        </pc:spChg>
        <pc:spChg chg="mod">
          <ac:chgData name="Davide Carboni" userId="02c819d3cbbbcf57" providerId="LiveId" clId="{8FF02524-A117-4E6A-9081-FB05A15CC2C3}" dt="2019-01-31T16:47:50.247" v="805" actId="164"/>
          <ac:spMkLst>
            <pc:docMk/>
            <pc:sldMk cId="1660649026" sldId="324"/>
            <ac:spMk id="22" creationId="{D9B3F873-B820-4DB1-BF29-BBC412A1D024}"/>
          </ac:spMkLst>
        </pc:spChg>
        <pc:spChg chg="mod">
          <ac:chgData name="Davide Carboni" userId="02c819d3cbbbcf57" providerId="LiveId" clId="{8FF02524-A117-4E6A-9081-FB05A15CC2C3}" dt="2019-01-31T16:47:50.247" v="805" actId="164"/>
          <ac:spMkLst>
            <pc:docMk/>
            <pc:sldMk cId="1660649026" sldId="324"/>
            <ac:spMk id="23" creationId="{16789299-C6B9-4770-880F-E98172054989}"/>
          </ac:spMkLst>
        </pc:spChg>
        <pc:spChg chg="add del">
          <ac:chgData name="Davide Carboni" userId="02c819d3cbbbcf57" providerId="LiveId" clId="{8FF02524-A117-4E6A-9081-FB05A15CC2C3}" dt="2019-01-31T16:54:13.829" v="811" actId="478"/>
          <ac:spMkLst>
            <pc:docMk/>
            <pc:sldMk cId="1660649026" sldId="324"/>
            <ac:spMk id="24" creationId="{139D46E0-50A2-4482-A628-DE5DBA3794A2}"/>
          </ac:spMkLst>
        </pc:spChg>
        <pc:grpChg chg="add del mod">
          <ac:chgData name="Davide Carboni" userId="02c819d3cbbbcf57" providerId="LiveId" clId="{8FF02524-A117-4E6A-9081-FB05A15CC2C3}" dt="2019-01-31T16:54:11.876" v="810" actId="1076"/>
          <ac:grpSpMkLst>
            <pc:docMk/>
            <pc:sldMk cId="1660649026" sldId="324"/>
            <ac:grpSpMk id="2" creationId="{B5828CC5-1DCA-47BF-A4D5-5C8B6022A7A6}"/>
          </ac:grpSpMkLst>
        </pc:grpChg>
        <pc:grpChg chg="add mod">
          <ac:chgData name="Davide Carboni" userId="02c819d3cbbbcf57" providerId="LiveId" clId="{8FF02524-A117-4E6A-9081-FB05A15CC2C3}" dt="2019-01-31T16:47:50.247" v="805" actId="164"/>
          <ac:grpSpMkLst>
            <pc:docMk/>
            <pc:sldMk cId="1660649026" sldId="324"/>
            <ac:grpSpMk id="3" creationId="{A9194B75-1F24-4C00-9BB0-A07EEBA0AED9}"/>
          </ac:grpSpMkLst>
        </pc:grpChg>
        <pc:grpChg chg="mod">
          <ac:chgData name="Davide Carboni" userId="02c819d3cbbbcf57" providerId="LiveId" clId="{8FF02524-A117-4E6A-9081-FB05A15CC2C3}" dt="2019-01-31T16:47:50.247" v="805" actId="164"/>
          <ac:grpSpMkLst>
            <pc:docMk/>
            <pc:sldMk cId="1660649026" sldId="324"/>
            <ac:grpSpMk id="11" creationId="{8E316BB9-D547-4A53-ACAB-5891973EBF3B}"/>
          </ac:grpSpMkLst>
        </pc:grpChg>
        <pc:grpChg chg="mod">
          <ac:chgData name="Davide Carboni" userId="02c819d3cbbbcf57" providerId="LiveId" clId="{8FF02524-A117-4E6A-9081-FB05A15CC2C3}" dt="2019-01-31T16:47:50.247" v="805" actId="164"/>
          <ac:grpSpMkLst>
            <pc:docMk/>
            <pc:sldMk cId="1660649026" sldId="324"/>
            <ac:grpSpMk id="14" creationId="{B2E95778-D59B-438B-9DB6-F74830B630CD}"/>
          </ac:grpSpMkLst>
        </pc:grpChg>
        <pc:grpChg chg="mod">
          <ac:chgData name="Davide Carboni" userId="02c819d3cbbbcf57" providerId="LiveId" clId="{8FF02524-A117-4E6A-9081-FB05A15CC2C3}" dt="2019-01-31T16:47:50.247" v="805" actId="164"/>
          <ac:grpSpMkLst>
            <pc:docMk/>
            <pc:sldMk cId="1660649026" sldId="324"/>
            <ac:grpSpMk id="17" creationId="{620B24B6-9654-4D76-82D1-0CB72921FFD5}"/>
          </ac:grpSpMkLst>
        </pc:grpChg>
        <pc:picChg chg="add mod">
          <ac:chgData name="Davide Carboni" userId="02c819d3cbbbcf57" providerId="LiveId" clId="{8FF02524-A117-4E6A-9081-FB05A15CC2C3}" dt="2019-01-31T16:53:23.202" v="809" actId="1076"/>
          <ac:picMkLst>
            <pc:docMk/>
            <pc:sldMk cId="1660649026" sldId="324"/>
            <ac:picMk id="25" creationId="{8B815A58-92AD-4746-8057-5B851F071586}"/>
          </ac:picMkLst>
        </pc:picChg>
      </pc:sldChg>
      <pc:sldChg chg="add del setBg">
        <pc:chgData name="Davide Carboni" userId="02c819d3cbbbcf57" providerId="LiveId" clId="{8FF02524-A117-4E6A-9081-FB05A15CC2C3}" dt="2019-01-31T23:40:57.822" v="3418" actId="2696"/>
        <pc:sldMkLst>
          <pc:docMk/>
          <pc:sldMk cId="1242968117" sldId="325"/>
        </pc:sldMkLst>
      </pc:sldChg>
      <pc:sldChg chg="add del setBg">
        <pc:chgData name="Davide Carboni" userId="02c819d3cbbbcf57" providerId="LiveId" clId="{8FF02524-A117-4E6A-9081-FB05A15CC2C3}" dt="2019-01-31T23:09:10.485" v="3170" actId="2696"/>
        <pc:sldMkLst>
          <pc:docMk/>
          <pc:sldMk cId="3066795577" sldId="326"/>
        </pc:sldMkLst>
      </pc:sldChg>
      <pc:sldChg chg="addSp delSp modSp add del modTransition setBg modAnim">
        <pc:chgData name="Davide Carboni" userId="02c819d3cbbbcf57" providerId="LiveId" clId="{8FF02524-A117-4E6A-9081-FB05A15CC2C3}" dt="2019-01-31T23:09:17.243" v="3171" actId="2696"/>
        <pc:sldMkLst>
          <pc:docMk/>
          <pc:sldMk cId="196630951" sldId="327"/>
        </pc:sldMkLst>
        <pc:spChg chg="mod">
          <ac:chgData name="Davide Carboni" userId="02c819d3cbbbcf57" providerId="LiveId" clId="{8FF02524-A117-4E6A-9081-FB05A15CC2C3}" dt="2019-01-31T18:26:06.908" v="1344" actId="692"/>
          <ac:spMkLst>
            <pc:docMk/>
            <pc:sldMk cId="196630951" sldId="327"/>
            <ac:spMk id="13" creationId="{555C8500-CFA8-4916-BFA7-912CF4A1629A}"/>
          </ac:spMkLst>
        </pc:spChg>
        <pc:spChg chg="mod">
          <ac:chgData name="Davide Carboni" userId="02c819d3cbbbcf57" providerId="LiveId" clId="{8FF02524-A117-4E6A-9081-FB05A15CC2C3}" dt="2019-01-31T17:05:47.073" v="848" actId="164"/>
          <ac:spMkLst>
            <pc:docMk/>
            <pc:sldMk cId="196630951" sldId="327"/>
            <ac:spMk id="21" creationId="{F7AF9E37-E074-4F56-A990-9EF582E25979}"/>
          </ac:spMkLst>
        </pc:spChg>
        <pc:spChg chg="mod">
          <ac:chgData name="Davide Carboni" userId="02c819d3cbbbcf57" providerId="LiveId" clId="{8FF02524-A117-4E6A-9081-FB05A15CC2C3}" dt="2019-01-31T17:05:47.073" v="848" actId="164"/>
          <ac:spMkLst>
            <pc:docMk/>
            <pc:sldMk cId="196630951" sldId="327"/>
            <ac:spMk id="22" creationId="{D9B3F873-B820-4DB1-BF29-BBC412A1D024}"/>
          </ac:spMkLst>
        </pc:spChg>
        <pc:spChg chg="mod">
          <ac:chgData name="Davide Carboni" userId="02c819d3cbbbcf57" providerId="LiveId" clId="{8FF02524-A117-4E6A-9081-FB05A15CC2C3}" dt="2019-01-31T17:05:47.073" v="848" actId="164"/>
          <ac:spMkLst>
            <pc:docMk/>
            <pc:sldMk cId="196630951" sldId="327"/>
            <ac:spMk id="23" creationId="{16789299-C6B9-4770-880F-E98172054989}"/>
          </ac:spMkLst>
        </pc:spChg>
        <pc:grpChg chg="mod">
          <ac:chgData name="Davide Carboni" userId="02c819d3cbbbcf57" providerId="LiveId" clId="{8FF02524-A117-4E6A-9081-FB05A15CC2C3}" dt="2019-01-31T17:05:24.316" v="847" actId="164"/>
          <ac:grpSpMkLst>
            <pc:docMk/>
            <pc:sldMk cId="196630951" sldId="327"/>
            <ac:grpSpMk id="2" creationId="{B5828CC5-1DCA-47BF-A4D5-5C8B6022A7A6}"/>
          </ac:grpSpMkLst>
        </pc:grpChg>
        <pc:grpChg chg="add mod">
          <ac:chgData name="Davide Carboni" userId="02c819d3cbbbcf57" providerId="LiveId" clId="{8FF02524-A117-4E6A-9081-FB05A15CC2C3}" dt="2019-01-31T17:05:24.316" v="847" actId="164"/>
          <ac:grpSpMkLst>
            <pc:docMk/>
            <pc:sldMk cId="196630951" sldId="327"/>
            <ac:grpSpMk id="3" creationId="{2E87356F-A106-4AB2-B119-2720A1766511}"/>
          </ac:grpSpMkLst>
        </pc:grpChg>
        <pc:grpChg chg="add mod">
          <ac:chgData name="Davide Carboni" userId="02c819d3cbbbcf57" providerId="LiveId" clId="{8FF02524-A117-4E6A-9081-FB05A15CC2C3}" dt="2019-01-31T17:05:47.073" v="848" actId="164"/>
          <ac:grpSpMkLst>
            <pc:docMk/>
            <pc:sldMk cId="196630951" sldId="327"/>
            <ac:grpSpMk id="4" creationId="{2178EC95-341E-4770-8AA3-08A54D3CE195}"/>
          </ac:grpSpMkLst>
        </pc:grpChg>
        <pc:grpChg chg="mod">
          <ac:chgData name="Davide Carboni" userId="02c819d3cbbbcf57" providerId="LiveId" clId="{8FF02524-A117-4E6A-9081-FB05A15CC2C3}" dt="2019-01-31T17:05:47.073" v="848" actId="164"/>
          <ac:grpSpMkLst>
            <pc:docMk/>
            <pc:sldMk cId="196630951" sldId="327"/>
            <ac:grpSpMk id="11" creationId="{8E316BB9-D547-4A53-ACAB-5891973EBF3B}"/>
          </ac:grpSpMkLst>
        </pc:grpChg>
        <pc:grpChg chg="mod">
          <ac:chgData name="Davide Carboni" userId="02c819d3cbbbcf57" providerId="LiveId" clId="{8FF02524-A117-4E6A-9081-FB05A15CC2C3}" dt="2019-01-31T17:05:47.073" v="848" actId="164"/>
          <ac:grpSpMkLst>
            <pc:docMk/>
            <pc:sldMk cId="196630951" sldId="327"/>
            <ac:grpSpMk id="14" creationId="{B2E95778-D59B-438B-9DB6-F74830B630CD}"/>
          </ac:grpSpMkLst>
        </pc:grpChg>
        <pc:grpChg chg="mod">
          <ac:chgData name="Davide Carboni" userId="02c819d3cbbbcf57" providerId="LiveId" clId="{8FF02524-A117-4E6A-9081-FB05A15CC2C3}" dt="2019-01-31T17:05:47.073" v="848" actId="164"/>
          <ac:grpSpMkLst>
            <pc:docMk/>
            <pc:sldMk cId="196630951" sldId="327"/>
            <ac:grpSpMk id="17" creationId="{620B24B6-9654-4D76-82D1-0CB72921FFD5}"/>
          </ac:grpSpMkLst>
        </pc:grpChg>
        <pc:picChg chg="add mod">
          <ac:chgData name="Davide Carboni" userId="02c819d3cbbbcf57" providerId="LiveId" clId="{8FF02524-A117-4E6A-9081-FB05A15CC2C3}" dt="2019-01-31T17:07:59.913" v="863" actId="1037"/>
          <ac:picMkLst>
            <pc:docMk/>
            <pc:sldMk cId="196630951" sldId="327"/>
            <ac:picMk id="19" creationId="{3FEABD24-17DB-435B-BD3B-B455223314B7}"/>
          </ac:picMkLst>
        </pc:picChg>
        <pc:picChg chg="add del">
          <ac:chgData name="Davide Carboni" userId="02c819d3cbbbcf57" providerId="LiveId" clId="{8FF02524-A117-4E6A-9081-FB05A15CC2C3}" dt="2019-01-31T17:08:15.819" v="865"/>
          <ac:picMkLst>
            <pc:docMk/>
            <pc:sldMk cId="196630951" sldId="327"/>
            <ac:picMk id="24" creationId="{8290E9D7-22EC-424E-931D-C6FB5651AF23}"/>
          </ac:picMkLst>
        </pc:picChg>
      </pc:sldChg>
      <pc:sldChg chg="addSp delSp modSp add del setBg delAnim modAnim">
        <pc:chgData name="Davide Carboni" userId="02c819d3cbbbcf57" providerId="LiveId" clId="{8FF02524-A117-4E6A-9081-FB05A15CC2C3}" dt="2019-01-31T23:09:04.188" v="3169" actId="2696"/>
        <pc:sldMkLst>
          <pc:docMk/>
          <pc:sldMk cId="2902297578" sldId="328"/>
        </pc:sldMkLst>
        <pc:spChg chg="mod topLvl">
          <ac:chgData name="Davide Carboni" userId="02c819d3cbbbcf57" providerId="LiveId" clId="{8FF02524-A117-4E6A-9081-FB05A15CC2C3}" dt="2019-01-31T17:16:02.763" v="878" actId="478"/>
          <ac:spMkLst>
            <pc:docMk/>
            <pc:sldMk cId="2902297578" sldId="328"/>
            <ac:spMk id="25" creationId="{E1AA6056-91EE-4494-A48A-B9D26F8C230D}"/>
          </ac:spMkLst>
        </pc:spChg>
        <pc:spChg chg="del topLvl">
          <ac:chgData name="Davide Carboni" userId="02c819d3cbbbcf57" providerId="LiveId" clId="{8FF02524-A117-4E6A-9081-FB05A15CC2C3}" dt="2019-01-31T17:16:02.763" v="878" actId="478"/>
          <ac:spMkLst>
            <pc:docMk/>
            <pc:sldMk cId="2902297578" sldId="328"/>
            <ac:spMk id="26" creationId="{0B83161B-037D-4163-A526-669C9FED8B43}"/>
          </ac:spMkLst>
        </pc:spChg>
        <pc:spChg chg="add mod">
          <ac:chgData name="Davide Carboni" userId="02c819d3cbbbcf57" providerId="LiveId" clId="{8FF02524-A117-4E6A-9081-FB05A15CC2C3}" dt="2019-01-31T17:16:09.872" v="884" actId="1076"/>
          <ac:spMkLst>
            <pc:docMk/>
            <pc:sldMk cId="2902297578" sldId="328"/>
            <ac:spMk id="27" creationId="{72000C95-FFAB-4A42-A8DD-ED247B0D54E2}"/>
          </ac:spMkLst>
        </pc:spChg>
        <pc:spChg chg="add mod">
          <ac:chgData name="Davide Carboni" userId="02c819d3cbbbcf57" providerId="LiveId" clId="{8FF02524-A117-4E6A-9081-FB05A15CC2C3}" dt="2019-01-31T17:16:14.122" v="886" actId="1076"/>
          <ac:spMkLst>
            <pc:docMk/>
            <pc:sldMk cId="2902297578" sldId="328"/>
            <ac:spMk id="28" creationId="{C8B00962-93B0-41CB-B19A-D3171FE3A15E}"/>
          </ac:spMkLst>
        </pc:spChg>
        <pc:spChg chg="add mod">
          <ac:chgData name="Davide Carboni" userId="02c819d3cbbbcf57" providerId="LiveId" clId="{8FF02524-A117-4E6A-9081-FB05A15CC2C3}" dt="2019-01-31T17:16:12.091" v="885" actId="1076"/>
          <ac:spMkLst>
            <pc:docMk/>
            <pc:sldMk cId="2902297578" sldId="328"/>
            <ac:spMk id="29" creationId="{B8A3CFCA-6378-4B9E-8E4F-B01DECF047BD}"/>
          </ac:spMkLst>
        </pc:spChg>
        <pc:grpChg chg="del">
          <ac:chgData name="Davide Carboni" userId="02c819d3cbbbcf57" providerId="LiveId" clId="{8FF02524-A117-4E6A-9081-FB05A15CC2C3}" dt="2019-01-31T17:08:47.058" v="869" actId="478"/>
          <ac:grpSpMkLst>
            <pc:docMk/>
            <pc:sldMk cId="2902297578" sldId="328"/>
            <ac:grpSpMk id="2" creationId="{B5828CC5-1DCA-47BF-A4D5-5C8B6022A7A6}"/>
          </ac:grpSpMkLst>
        </pc:grpChg>
        <pc:grpChg chg="del">
          <ac:chgData name="Davide Carboni" userId="02c819d3cbbbcf57" providerId="LiveId" clId="{8FF02524-A117-4E6A-9081-FB05A15CC2C3}" dt="2019-01-31T17:08:49.167" v="870" actId="478"/>
          <ac:grpSpMkLst>
            <pc:docMk/>
            <pc:sldMk cId="2902297578" sldId="328"/>
            <ac:grpSpMk id="4" creationId="{2178EC95-341E-4770-8AA3-08A54D3CE195}"/>
          </ac:grpSpMkLst>
        </pc:grpChg>
        <pc:grpChg chg="add del mod">
          <ac:chgData name="Davide Carboni" userId="02c819d3cbbbcf57" providerId="LiveId" clId="{8FF02524-A117-4E6A-9081-FB05A15CC2C3}" dt="2019-01-31T17:16:02.763" v="878" actId="478"/>
          <ac:grpSpMkLst>
            <pc:docMk/>
            <pc:sldMk cId="2902297578" sldId="328"/>
            <ac:grpSpMk id="24" creationId="{0E194440-FADE-4CF6-8FDF-77CDD27EE42B}"/>
          </ac:grpSpMkLst>
        </pc:grpChg>
      </pc:sldChg>
      <pc:sldChg chg="addSp delSp modSp add modTransition setBg modNotesTx">
        <pc:chgData name="Davide Carboni" userId="02c819d3cbbbcf57" providerId="LiveId" clId="{8FF02524-A117-4E6A-9081-FB05A15CC2C3}" dt="2019-02-01T08:21:00.517" v="4649" actId="20577"/>
        <pc:sldMkLst>
          <pc:docMk/>
          <pc:sldMk cId="4247805962" sldId="329"/>
        </pc:sldMkLst>
        <pc:spChg chg="mod">
          <ac:chgData name="Davide Carboni" userId="02c819d3cbbbcf57" providerId="LiveId" clId="{8FF02524-A117-4E6A-9081-FB05A15CC2C3}" dt="2019-01-31T18:26:24.799" v="1347" actId="692"/>
          <ac:spMkLst>
            <pc:docMk/>
            <pc:sldMk cId="4247805962" sldId="329"/>
            <ac:spMk id="13" creationId="{555C8500-CFA8-4916-BFA7-912CF4A1629A}"/>
          </ac:spMkLst>
        </pc:spChg>
        <pc:spChg chg="mod">
          <ac:chgData name="Davide Carboni" userId="02c819d3cbbbcf57" providerId="LiveId" clId="{8FF02524-A117-4E6A-9081-FB05A15CC2C3}" dt="2019-01-31T18:26:59.643" v="1352" actId="692"/>
          <ac:spMkLst>
            <pc:docMk/>
            <pc:sldMk cId="4247805962" sldId="329"/>
            <ac:spMk id="16" creationId="{F262CCE9-27DF-46B9-8145-2817A2C3ECDC}"/>
          </ac:spMkLst>
        </pc:spChg>
        <pc:spChg chg="add del mod ord">
          <ac:chgData name="Davide Carboni" userId="02c819d3cbbbcf57" providerId="LiveId" clId="{8FF02524-A117-4E6A-9081-FB05A15CC2C3}" dt="2019-01-31T21:45:14.209" v="2386" actId="14100"/>
          <ac:spMkLst>
            <pc:docMk/>
            <pc:sldMk cId="4247805962" sldId="329"/>
            <ac:spMk id="19" creationId="{3840BC6F-7C60-4A4F-BAC4-F5F885F5B779}"/>
          </ac:spMkLst>
        </pc:spChg>
        <pc:spChg chg="mod">
          <ac:chgData name="Davide Carboni" userId="02c819d3cbbbcf57" providerId="LiveId" clId="{8FF02524-A117-4E6A-9081-FB05A15CC2C3}" dt="2019-01-31T18:27:04.535" v="1353" actId="692"/>
          <ac:spMkLst>
            <pc:docMk/>
            <pc:sldMk cId="4247805962" sldId="329"/>
            <ac:spMk id="20" creationId="{F67617A2-4B7A-4941-8A59-F3CFE1072ED4}"/>
          </ac:spMkLst>
        </pc:spChg>
        <pc:spChg chg="add del mod">
          <ac:chgData name="Davide Carboni" userId="02c819d3cbbbcf57" providerId="LiveId" clId="{8FF02524-A117-4E6A-9081-FB05A15CC2C3}" dt="2019-02-01T01:28:31.411" v="4189" actId="20577"/>
          <ac:spMkLst>
            <pc:docMk/>
            <pc:sldMk cId="4247805962" sldId="329"/>
            <ac:spMk id="21" creationId="{F7AF9E37-E074-4F56-A990-9EF582E25979}"/>
          </ac:spMkLst>
        </pc:spChg>
        <pc:spChg chg="add del mod">
          <ac:chgData name="Davide Carboni" userId="02c819d3cbbbcf57" providerId="LiveId" clId="{8FF02524-A117-4E6A-9081-FB05A15CC2C3}" dt="2019-01-31T18:28:15.112" v="1359" actId="207"/>
          <ac:spMkLst>
            <pc:docMk/>
            <pc:sldMk cId="4247805962" sldId="329"/>
            <ac:spMk id="22" creationId="{D9B3F873-B820-4DB1-BF29-BBC412A1D024}"/>
          </ac:spMkLst>
        </pc:spChg>
        <pc:spChg chg="add del mod">
          <ac:chgData name="Davide Carboni" userId="02c819d3cbbbcf57" providerId="LiveId" clId="{8FF02524-A117-4E6A-9081-FB05A15CC2C3}" dt="2019-01-31T18:28:33.488" v="1362" actId="207"/>
          <ac:spMkLst>
            <pc:docMk/>
            <pc:sldMk cId="4247805962" sldId="329"/>
            <ac:spMk id="23" creationId="{16789299-C6B9-4770-880F-E98172054989}"/>
          </ac:spMkLst>
        </pc:spChg>
        <pc:spChg chg="add del">
          <ac:chgData name="Davide Carboni" userId="02c819d3cbbbcf57" providerId="LiveId" clId="{8FF02524-A117-4E6A-9081-FB05A15CC2C3}" dt="2019-01-31T17:23:14.611" v="890" actId="478"/>
          <ac:spMkLst>
            <pc:docMk/>
            <pc:sldMk cId="4247805962" sldId="329"/>
            <ac:spMk id="31" creationId="{2C4D1A88-4EC9-4ED2-BA5D-349B313063D3}"/>
          </ac:spMkLst>
        </pc:spChg>
        <pc:spChg chg="del">
          <ac:chgData name="Davide Carboni" userId="02c819d3cbbbcf57" providerId="LiveId" clId="{8FF02524-A117-4E6A-9081-FB05A15CC2C3}" dt="2019-01-31T21:43:42.113" v="2374" actId="478"/>
          <ac:spMkLst>
            <pc:docMk/>
            <pc:sldMk cId="4247805962" sldId="329"/>
            <ac:spMk id="39" creationId="{FE03B861-A657-46CE-BBDE-77CEBC36C82A}"/>
          </ac:spMkLst>
        </pc:spChg>
        <pc:grpChg chg="add del mod">
          <ac:chgData name="Davide Carboni" userId="02c819d3cbbbcf57" providerId="LiveId" clId="{8FF02524-A117-4E6A-9081-FB05A15CC2C3}" dt="2019-01-31T18:26:43.753" v="1350" actId="207"/>
          <ac:grpSpMkLst>
            <pc:docMk/>
            <pc:sldMk cId="4247805962" sldId="329"/>
            <ac:grpSpMk id="11" creationId="{8E316BB9-D547-4A53-ACAB-5891973EBF3B}"/>
          </ac:grpSpMkLst>
        </pc:grpChg>
        <pc:grpChg chg="add del mod">
          <ac:chgData name="Davide Carboni" userId="02c819d3cbbbcf57" providerId="LiveId" clId="{8FF02524-A117-4E6A-9081-FB05A15CC2C3}" dt="2019-01-31T18:27:17.231" v="1355" actId="14826"/>
          <ac:grpSpMkLst>
            <pc:docMk/>
            <pc:sldMk cId="4247805962" sldId="329"/>
            <ac:grpSpMk id="14" creationId="{B2E95778-D59B-438B-9DB6-F74830B630CD}"/>
          </ac:grpSpMkLst>
        </pc:grpChg>
        <pc:grpChg chg="add del mod">
          <ac:chgData name="Davide Carboni" userId="02c819d3cbbbcf57" providerId="LiveId" clId="{8FF02524-A117-4E6A-9081-FB05A15CC2C3}" dt="2019-01-31T18:27:32.129" v="1357" actId="14826"/>
          <ac:grpSpMkLst>
            <pc:docMk/>
            <pc:sldMk cId="4247805962" sldId="329"/>
            <ac:grpSpMk id="17" creationId="{620B24B6-9654-4D76-82D1-0CB72921FFD5}"/>
          </ac:grpSpMkLst>
        </pc:grpChg>
        <pc:picChg chg="mod">
          <ac:chgData name="Davide Carboni" userId="02c819d3cbbbcf57" providerId="LiveId" clId="{8FF02524-A117-4E6A-9081-FB05A15CC2C3}" dt="2019-01-31T18:26:50.846" v="1351" actId="2085"/>
          <ac:picMkLst>
            <pc:docMk/>
            <pc:sldMk cId="4247805962" sldId="329"/>
            <ac:picMk id="12" creationId="{364DF6CB-8375-4469-8911-53D56BB0AA18}"/>
          </ac:picMkLst>
        </pc:picChg>
        <pc:picChg chg="mod">
          <ac:chgData name="Davide Carboni" userId="02c819d3cbbbcf57" providerId="LiveId" clId="{8FF02524-A117-4E6A-9081-FB05A15CC2C3}" dt="2019-01-31T18:27:17.231" v="1355" actId="14826"/>
          <ac:picMkLst>
            <pc:docMk/>
            <pc:sldMk cId="4247805962" sldId="329"/>
            <ac:picMk id="15" creationId="{0FEBCF28-D828-421B-9ADB-9A7B2B9585F7}"/>
          </ac:picMkLst>
        </pc:picChg>
        <pc:picChg chg="mod">
          <ac:chgData name="Davide Carboni" userId="02c819d3cbbbcf57" providerId="LiveId" clId="{8FF02524-A117-4E6A-9081-FB05A15CC2C3}" dt="2019-01-31T18:27:32.129" v="1357" actId="14826"/>
          <ac:picMkLst>
            <pc:docMk/>
            <pc:sldMk cId="4247805962" sldId="329"/>
            <ac:picMk id="18" creationId="{07EADB6D-9C4C-4982-A25B-236C15572FAF}"/>
          </ac:picMkLst>
        </pc:picChg>
      </pc:sldChg>
      <pc:sldChg chg="addSp delSp modSp add del ord modTransition setBg delAnim modAnim">
        <pc:chgData name="Davide Carboni" userId="02c819d3cbbbcf57" providerId="LiveId" clId="{8FF02524-A117-4E6A-9081-FB05A15CC2C3}" dt="2019-01-31T21:04:04.137" v="1993" actId="2696"/>
        <pc:sldMkLst>
          <pc:docMk/>
          <pc:sldMk cId="2317447536" sldId="330"/>
        </pc:sldMkLst>
        <pc:spChg chg="add del">
          <ac:chgData name="Davide Carboni" userId="02c819d3cbbbcf57" providerId="LiveId" clId="{8FF02524-A117-4E6A-9081-FB05A15CC2C3}" dt="2019-01-31T17:52:08.424" v="1132"/>
          <ac:spMkLst>
            <pc:docMk/>
            <pc:sldMk cId="2317447536" sldId="330"/>
            <ac:spMk id="11" creationId="{1348107A-3F09-4AB5-B52D-A5F088EB6DC1}"/>
          </ac:spMkLst>
        </pc:spChg>
        <pc:spChg chg="add del ord">
          <ac:chgData name="Davide Carboni" userId="02c819d3cbbbcf57" providerId="LiveId" clId="{8FF02524-A117-4E6A-9081-FB05A15CC2C3}" dt="2019-01-31T17:52:18.752" v="1135" actId="478"/>
          <ac:spMkLst>
            <pc:docMk/>
            <pc:sldMk cId="2317447536" sldId="330"/>
            <ac:spMk id="12" creationId="{0341B02B-1E58-409C-8883-98DE9FD28A28}"/>
          </ac:spMkLst>
        </pc:spChg>
        <pc:spChg chg="add mod">
          <ac:chgData name="Davide Carboni" userId="02c819d3cbbbcf57" providerId="LiveId" clId="{8FF02524-A117-4E6A-9081-FB05A15CC2C3}" dt="2019-01-31T17:55:50.159" v="1222" actId="1038"/>
          <ac:spMkLst>
            <pc:docMk/>
            <pc:sldMk cId="2317447536" sldId="330"/>
            <ac:spMk id="13" creationId="{67BF9635-CE65-4191-BA6D-D89B27166966}"/>
          </ac:spMkLst>
        </pc:spChg>
        <pc:spChg chg="add mod">
          <ac:chgData name="Davide Carboni" userId="02c819d3cbbbcf57" providerId="LiveId" clId="{8FF02524-A117-4E6A-9081-FB05A15CC2C3}" dt="2019-01-31T18:12:03.441" v="1267" actId="1076"/>
          <ac:spMkLst>
            <pc:docMk/>
            <pc:sldMk cId="2317447536" sldId="330"/>
            <ac:spMk id="27" creationId="{CDB9C548-7DF4-4302-9D11-94A8DC667837}"/>
          </ac:spMkLst>
        </pc:spChg>
        <pc:spChg chg="add mod">
          <ac:chgData name="Davide Carboni" userId="02c819d3cbbbcf57" providerId="LiveId" clId="{8FF02524-A117-4E6A-9081-FB05A15CC2C3}" dt="2019-01-31T18:14:33.457" v="1303" actId="20577"/>
          <ac:spMkLst>
            <pc:docMk/>
            <pc:sldMk cId="2317447536" sldId="330"/>
            <ac:spMk id="28" creationId="{8E84CB02-1E90-4D0A-AD8A-15221925BEFF}"/>
          </ac:spMkLst>
        </pc:spChg>
        <pc:spChg chg="add mod">
          <ac:chgData name="Davide Carboni" userId="02c819d3cbbbcf57" providerId="LiveId" clId="{8FF02524-A117-4E6A-9081-FB05A15CC2C3}" dt="2019-01-31T18:15:12.315" v="1319" actId="20577"/>
          <ac:spMkLst>
            <pc:docMk/>
            <pc:sldMk cId="2317447536" sldId="330"/>
            <ac:spMk id="29" creationId="{537BB9E3-BCDD-4F4F-AB95-5715953113B3}"/>
          </ac:spMkLst>
        </pc:spChg>
        <pc:spChg chg="del">
          <ac:chgData name="Davide Carboni" userId="02c819d3cbbbcf57" providerId="LiveId" clId="{8FF02524-A117-4E6A-9081-FB05A15CC2C3}" dt="2019-01-31T17:54:48.737" v="1220" actId="478"/>
          <ac:spMkLst>
            <pc:docMk/>
            <pc:sldMk cId="2317447536" sldId="330"/>
            <ac:spMk id="31" creationId="{2C4D1A88-4EC9-4ED2-BA5D-349B313063D3}"/>
          </ac:spMkLst>
        </pc:spChg>
        <pc:grpChg chg="add mod">
          <ac:chgData name="Davide Carboni" userId="02c819d3cbbbcf57" providerId="LiveId" clId="{8FF02524-A117-4E6A-9081-FB05A15CC2C3}" dt="2019-01-31T17:58:09.222" v="1224" actId="1076"/>
          <ac:grpSpMkLst>
            <pc:docMk/>
            <pc:sldMk cId="2317447536" sldId="330"/>
            <ac:grpSpMk id="3" creationId="{2CCC82B4-1DB7-4741-ACA4-88E25E5A1C22}"/>
          </ac:grpSpMkLst>
        </pc:grpChg>
        <pc:grpChg chg="del">
          <ac:chgData name="Davide Carboni" userId="02c819d3cbbbcf57" providerId="LiveId" clId="{8FF02524-A117-4E6A-9081-FB05A15CC2C3}" dt="2019-01-31T17:51:38.910" v="1129" actId="478"/>
          <ac:grpSpMkLst>
            <pc:docMk/>
            <pc:sldMk cId="2317447536" sldId="330"/>
            <ac:grpSpMk id="7" creationId="{DD11FA15-6EE8-40D9-871D-A1E2CF022734}"/>
          </ac:grpSpMkLst>
        </pc:grpChg>
        <pc:grpChg chg="add mod">
          <ac:chgData name="Davide Carboni" userId="02c819d3cbbbcf57" providerId="LiveId" clId="{8FF02524-A117-4E6A-9081-FB05A15CC2C3}" dt="2019-01-31T18:09:08.581" v="1235" actId="1076"/>
          <ac:grpSpMkLst>
            <pc:docMk/>
            <pc:sldMk cId="2317447536" sldId="330"/>
            <ac:grpSpMk id="15" creationId="{92580613-E9DD-4B4F-AFAE-494338D1D1C2}"/>
          </ac:grpSpMkLst>
        </pc:grpChg>
        <pc:grpChg chg="add del mod">
          <ac:chgData name="Davide Carboni" userId="02c819d3cbbbcf57" providerId="LiveId" clId="{8FF02524-A117-4E6A-9081-FB05A15CC2C3}" dt="2019-01-31T18:08:59.222" v="1233" actId="478"/>
          <ac:grpSpMkLst>
            <pc:docMk/>
            <pc:sldMk cId="2317447536" sldId="330"/>
            <ac:grpSpMk id="18" creationId="{1FA4DA74-6290-4CCC-B41C-A45F76930375}"/>
          </ac:grpSpMkLst>
        </pc:grpChg>
        <pc:grpChg chg="add mod">
          <ac:chgData name="Davide Carboni" userId="02c819d3cbbbcf57" providerId="LiveId" clId="{8FF02524-A117-4E6A-9081-FB05A15CC2C3}" dt="2019-01-31T18:13:55.067" v="1286" actId="14826"/>
          <ac:grpSpMkLst>
            <pc:docMk/>
            <pc:sldMk cId="2317447536" sldId="330"/>
            <ac:grpSpMk id="21" creationId="{7006A483-7A2A-4EB5-90CC-4365BB4BBD8C}"/>
          </ac:grpSpMkLst>
        </pc:grpChg>
        <pc:grpChg chg="add">
          <ac:chgData name="Davide Carboni" userId="02c819d3cbbbcf57" providerId="LiveId" clId="{8FF02524-A117-4E6A-9081-FB05A15CC2C3}" dt="2019-01-31T18:08:55.190" v="1232"/>
          <ac:grpSpMkLst>
            <pc:docMk/>
            <pc:sldMk cId="2317447536" sldId="330"/>
            <ac:grpSpMk id="24" creationId="{761D5B24-FBFA-461E-BDB1-DD64A6CE152A}"/>
          </ac:grpSpMkLst>
        </pc:grpChg>
        <pc:picChg chg="add mod">
          <ac:chgData name="Davide Carboni" userId="02c819d3cbbbcf57" providerId="LiveId" clId="{8FF02524-A117-4E6A-9081-FB05A15CC2C3}" dt="2019-01-31T17:53:36.582" v="1201" actId="164"/>
          <ac:picMkLst>
            <pc:docMk/>
            <pc:sldMk cId="2317447536" sldId="330"/>
            <ac:picMk id="14" creationId="{D6A6872D-E286-4796-86E2-402B7A6BFAFE}"/>
          </ac:picMkLst>
        </pc:picChg>
        <pc:picChg chg="mod">
          <ac:chgData name="Davide Carboni" userId="02c819d3cbbbcf57" providerId="LiveId" clId="{8FF02524-A117-4E6A-9081-FB05A15CC2C3}" dt="2019-01-31T18:08:48.987" v="1230" actId="14826"/>
          <ac:picMkLst>
            <pc:docMk/>
            <pc:sldMk cId="2317447536" sldId="330"/>
            <ac:picMk id="16" creationId="{ADE07142-2B0B-4F40-8822-19DE3881810A}"/>
          </ac:picMkLst>
        </pc:picChg>
        <pc:picChg chg="mod">
          <ac:chgData name="Davide Carboni" userId="02c819d3cbbbcf57" providerId="LiveId" clId="{8FF02524-A117-4E6A-9081-FB05A15CC2C3}" dt="2019-01-31T18:13:55.067" v="1286" actId="14826"/>
          <ac:picMkLst>
            <pc:docMk/>
            <pc:sldMk cId="2317447536" sldId="330"/>
            <ac:picMk id="22" creationId="{7AECCA4F-4ADD-4338-AD41-2049C2BEF405}"/>
          </ac:picMkLst>
        </pc:picChg>
      </pc:sldChg>
      <pc:sldChg chg="add del setBg">
        <pc:chgData name="Davide Carboni" userId="02c819d3cbbbcf57" providerId="LiveId" clId="{8FF02524-A117-4E6A-9081-FB05A15CC2C3}" dt="2019-01-31T18:44:06.557" v="1393" actId="2696"/>
        <pc:sldMkLst>
          <pc:docMk/>
          <pc:sldMk cId="3843911114" sldId="331"/>
        </pc:sldMkLst>
      </pc:sldChg>
      <pc:sldChg chg="add del setBg">
        <pc:chgData name="Davide Carboni" userId="02c819d3cbbbcf57" providerId="LiveId" clId="{8FF02524-A117-4E6A-9081-FB05A15CC2C3}" dt="2019-01-31T22:57:04.102" v="3162" actId="2696"/>
        <pc:sldMkLst>
          <pc:docMk/>
          <pc:sldMk cId="3377191504" sldId="332"/>
        </pc:sldMkLst>
      </pc:sldChg>
      <pc:sldChg chg="add del setBg">
        <pc:chgData name="Davide Carboni" userId="02c819d3cbbbcf57" providerId="LiveId" clId="{8FF02524-A117-4E6A-9081-FB05A15CC2C3}" dt="2019-01-31T23:40:56.133" v="3417" actId="2696"/>
        <pc:sldMkLst>
          <pc:docMk/>
          <pc:sldMk cId="184131864" sldId="333"/>
        </pc:sldMkLst>
      </pc:sldChg>
      <pc:sldChg chg="addSp delSp modSp add del modTransition setBg delAnim modAnim">
        <pc:chgData name="Davide Carboni" userId="02c819d3cbbbcf57" providerId="LiveId" clId="{8FF02524-A117-4E6A-9081-FB05A15CC2C3}" dt="2019-01-31T20:18:47.022" v="1708" actId="2696"/>
        <pc:sldMkLst>
          <pc:docMk/>
          <pc:sldMk cId="3570034577" sldId="334"/>
        </pc:sldMkLst>
        <pc:spChg chg="mod">
          <ac:chgData name="Davide Carboni" userId="02c819d3cbbbcf57" providerId="LiveId" clId="{8FF02524-A117-4E6A-9081-FB05A15CC2C3}" dt="2019-01-31T18:44:38.221" v="1396" actId="164"/>
          <ac:spMkLst>
            <pc:docMk/>
            <pc:sldMk cId="3570034577" sldId="334"/>
            <ac:spMk id="21" creationId="{F7AF9E37-E074-4F56-A990-9EF582E25979}"/>
          </ac:spMkLst>
        </pc:spChg>
        <pc:spChg chg="mod">
          <ac:chgData name="Davide Carboni" userId="02c819d3cbbbcf57" providerId="LiveId" clId="{8FF02524-A117-4E6A-9081-FB05A15CC2C3}" dt="2019-01-31T18:44:38.221" v="1396" actId="164"/>
          <ac:spMkLst>
            <pc:docMk/>
            <pc:sldMk cId="3570034577" sldId="334"/>
            <ac:spMk id="22" creationId="{D9B3F873-B820-4DB1-BF29-BBC412A1D024}"/>
          </ac:spMkLst>
        </pc:spChg>
        <pc:spChg chg="mod">
          <ac:chgData name="Davide Carboni" userId="02c819d3cbbbcf57" providerId="LiveId" clId="{8FF02524-A117-4E6A-9081-FB05A15CC2C3}" dt="2019-01-31T18:44:38.221" v="1396" actId="164"/>
          <ac:spMkLst>
            <pc:docMk/>
            <pc:sldMk cId="3570034577" sldId="334"/>
            <ac:spMk id="23" creationId="{16789299-C6B9-4770-880F-E98172054989}"/>
          </ac:spMkLst>
        </pc:spChg>
        <pc:grpChg chg="add mod">
          <ac:chgData name="Davide Carboni" userId="02c819d3cbbbcf57" providerId="LiveId" clId="{8FF02524-A117-4E6A-9081-FB05A15CC2C3}" dt="2019-01-31T18:44:38.221" v="1396" actId="164"/>
          <ac:grpSpMkLst>
            <pc:docMk/>
            <pc:sldMk cId="3570034577" sldId="334"/>
            <ac:grpSpMk id="3" creationId="{3D73E00E-E426-4DA4-AF2F-37D7FB19AD11}"/>
          </ac:grpSpMkLst>
        </pc:grpChg>
        <pc:grpChg chg="mod">
          <ac:chgData name="Davide Carboni" userId="02c819d3cbbbcf57" providerId="LiveId" clId="{8FF02524-A117-4E6A-9081-FB05A15CC2C3}" dt="2019-01-31T18:44:38.221" v="1396" actId="164"/>
          <ac:grpSpMkLst>
            <pc:docMk/>
            <pc:sldMk cId="3570034577" sldId="334"/>
            <ac:grpSpMk id="11" creationId="{8E316BB9-D547-4A53-ACAB-5891973EBF3B}"/>
          </ac:grpSpMkLst>
        </pc:grpChg>
        <pc:grpChg chg="mod">
          <ac:chgData name="Davide Carboni" userId="02c819d3cbbbcf57" providerId="LiveId" clId="{8FF02524-A117-4E6A-9081-FB05A15CC2C3}" dt="2019-01-31T18:44:38.221" v="1396" actId="164"/>
          <ac:grpSpMkLst>
            <pc:docMk/>
            <pc:sldMk cId="3570034577" sldId="334"/>
            <ac:grpSpMk id="14" creationId="{B2E95778-D59B-438B-9DB6-F74830B630CD}"/>
          </ac:grpSpMkLst>
        </pc:grpChg>
        <pc:grpChg chg="mod">
          <ac:chgData name="Davide Carboni" userId="02c819d3cbbbcf57" providerId="LiveId" clId="{8FF02524-A117-4E6A-9081-FB05A15CC2C3}" dt="2019-01-31T18:44:38.221" v="1396" actId="164"/>
          <ac:grpSpMkLst>
            <pc:docMk/>
            <pc:sldMk cId="3570034577" sldId="334"/>
            <ac:grpSpMk id="17" creationId="{620B24B6-9654-4D76-82D1-0CB72921FFD5}"/>
          </ac:grpSpMkLst>
        </pc:grpChg>
        <pc:picChg chg="add del">
          <ac:chgData name="Davide Carboni" userId="02c819d3cbbbcf57" providerId="LiveId" clId="{8FF02524-A117-4E6A-9081-FB05A15CC2C3}" dt="2019-01-31T20:18:24.343" v="1705" actId="478"/>
          <ac:picMkLst>
            <pc:docMk/>
            <pc:sldMk cId="3570034577" sldId="334"/>
            <ac:picMk id="24" creationId="{AA766646-3C2C-418D-81F9-6F70DAFA46CB}"/>
          </ac:picMkLst>
        </pc:picChg>
      </pc:sldChg>
      <pc:sldChg chg="addSp delSp modSp add modTransition setBg delAnim modAnim modNotesTx">
        <pc:chgData name="Davide Carboni" userId="02c819d3cbbbcf57" providerId="LiveId" clId="{8FF02524-A117-4E6A-9081-FB05A15CC2C3}" dt="2019-02-01T08:19:16.456" v="4632" actId="1037"/>
        <pc:sldMkLst>
          <pc:docMk/>
          <pc:sldMk cId="2898938033" sldId="335"/>
        </pc:sldMkLst>
        <pc:spChg chg="mod topLvl">
          <ac:chgData name="Davide Carboni" userId="02c819d3cbbbcf57" providerId="LiveId" clId="{8FF02524-A117-4E6A-9081-FB05A15CC2C3}" dt="2019-01-31T20:26:56.869" v="1746" actId="478"/>
          <ac:spMkLst>
            <pc:docMk/>
            <pc:sldMk cId="2898938033" sldId="335"/>
            <ac:spMk id="10" creationId="{11777376-525D-4AE2-98A1-8B63225613C7}"/>
          </ac:spMkLst>
        </pc:spChg>
        <pc:spChg chg="mod">
          <ac:chgData name="Davide Carboni" userId="02c819d3cbbbcf57" providerId="LiveId" clId="{8FF02524-A117-4E6A-9081-FB05A15CC2C3}" dt="2019-01-31T20:44:35.504" v="1854" actId="692"/>
          <ac:spMkLst>
            <pc:docMk/>
            <pc:sldMk cId="2898938033" sldId="335"/>
            <ac:spMk id="13" creationId="{555C8500-CFA8-4916-BFA7-912CF4A1629A}"/>
          </ac:spMkLst>
        </pc:spChg>
        <pc:spChg chg="mod">
          <ac:chgData name="Davide Carboni" userId="02c819d3cbbbcf57" providerId="LiveId" clId="{8FF02524-A117-4E6A-9081-FB05A15CC2C3}" dt="2019-01-31T20:44:39.286" v="1855" actId="692"/>
          <ac:spMkLst>
            <pc:docMk/>
            <pc:sldMk cId="2898938033" sldId="335"/>
            <ac:spMk id="16" creationId="{F262CCE9-27DF-46B9-8145-2817A2C3ECDC}"/>
          </ac:spMkLst>
        </pc:spChg>
        <pc:spChg chg="add del mod">
          <ac:chgData name="Davide Carboni" userId="02c819d3cbbbcf57" providerId="LiveId" clId="{8FF02524-A117-4E6A-9081-FB05A15CC2C3}" dt="2019-01-31T21:45:25.207" v="2388" actId="1076"/>
          <ac:spMkLst>
            <pc:docMk/>
            <pc:sldMk cId="2898938033" sldId="335"/>
            <ac:spMk id="19" creationId="{3840BC6F-7C60-4A4F-BAC4-F5F885F5B779}"/>
          </ac:spMkLst>
        </pc:spChg>
        <pc:spChg chg="mod">
          <ac:chgData name="Davide Carboni" userId="02c819d3cbbbcf57" providerId="LiveId" clId="{8FF02524-A117-4E6A-9081-FB05A15CC2C3}" dt="2019-01-31T20:44:45.004" v="1856" actId="692"/>
          <ac:spMkLst>
            <pc:docMk/>
            <pc:sldMk cId="2898938033" sldId="335"/>
            <ac:spMk id="20" creationId="{F67617A2-4B7A-4941-8A59-F3CFE1072ED4}"/>
          </ac:spMkLst>
        </pc:spChg>
        <pc:spChg chg="del mod">
          <ac:chgData name="Davide Carboni" userId="02c819d3cbbbcf57" providerId="LiveId" clId="{8FF02524-A117-4E6A-9081-FB05A15CC2C3}" dt="2019-02-01T01:00:45.431" v="3983" actId="478"/>
          <ac:spMkLst>
            <pc:docMk/>
            <pc:sldMk cId="2898938033" sldId="335"/>
            <ac:spMk id="21" creationId="{F7AF9E37-E074-4F56-A990-9EF582E25979}"/>
          </ac:spMkLst>
        </pc:spChg>
        <pc:spChg chg="del mod">
          <ac:chgData name="Davide Carboni" userId="02c819d3cbbbcf57" providerId="LiveId" clId="{8FF02524-A117-4E6A-9081-FB05A15CC2C3}" dt="2019-01-31T21:20:03.770" v="2002" actId="478"/>
          <ac:spMkLst>
            <pc:docMk/>
            <pc:sldMk cId="2898938033" sldId="335"/>
            <ac:spMk id="22" creationId="{D9B3F873-B820-4DB1-BF29-BBC412A1D024}"/>
          </ac:spMkLst>
        </pc:spChg>
        <pc:spChg chg="del mod">
          <ac:chgData name="Davide Carboni" userId="02c819d3cbbbcf57" providerId="LiveId" clId="{8FF02524-A117-4E6A-9081-FB05A15CC2C3}" dt="2019-01-31T21:20:06.628" v="2003" actId="478"/>
          <ac:spMkLst>
            <pc:docMk/>
            <pc:sldMk cId="2898938033" sldId="335"/>
            <ac:spMk id="23" creationId="{16789299-C6B9-4770-880F-E98172054989}"/>
          </ac:spMkLst>
        </pc:spChg>
        <pc:spChg chg="add mod">
          <ac:chgData name="Davide Carboni" userId="02c819d3cbbbcf57" providerId="LiveId" clId="{8FF02524-A117-4E6A-9081-FB05A15CC2C3}" dt="2019-01-31T21:42:39.301" v="2354" actId="164"/>
          <ac:spMkLst>
            <pc:docMk/>
            <pc:sldMk cId="2898938033" sldId="335"/>
            <ac:spMk id="25" creationId="{7D7D8969-7143-48AC-8D00-2F234991E19D}"/>
          </ac:spMkLst>
        </pc:spChg>
        <pc:spChg chg="add mod">
          <ac:chgData name="Davide Carboni" userId="02c819d3cbbbcf57" providerId="LiveId" clId="{8FF02524-A117-4E6A-9081-FB05A15CC2C3}" dt="2019-01-31T21:42:43.583" v="2355" actId="164"/>
          <ac:spMkLst>
            <pc:docMk/>
            <pc:sldMk cId="2898938033" sldId="335"/>
            <ac:spMk id="26" creationId="{6FEA7169-961E-40E9-97FD-0577C0BC7174}"/>
          </ac:spMkLst>
        </pc:spChg>
        <pc:spChg chg="add mod">
          <ac:chgData name="Davide Carboni" userId="02c819d3cbbbcf57" providerId="LiveId" clId="{8FF02524-A117-4E6A-9081-FB05A15CC2C3}" dt="2019-02-01T01:03:57.490" v="3995" actId="1076"/>
          <ac:spMkLst>
            <pc:docMk/>
            <pc:sldMk cId="2898938033" sldId="335"/>
            <ac:spMk id="32" creationId="{E0D685B5-AC2A-433A-8126-15BCE7C81233}"/>
          </ac:spMkLst>
        </pc:spChg>
        <pc:spChg chg="add mod">
          <ac:chgData name="Davide Carboni" userId="02c819d3cbbbcf57" providerId="LiveId" clId="{8FF02524-A117-4E6A-9081-FB05A15CC2C3}" dt="2019-02-01T01:04:10.014" v="4004" actId="1076"/>
          <ac:spMkLst>
            <pc:docMk/>
            <pc:sldMk cId="2898938033" sldId="335"/>
            <ac:spMk id="33" creationId="{DCE64FD3-F16D-4CDA-948F-C6FA77B7F9C4}"/>
          </ac:spMkLst>
        </pc:spChg>
        <pc:spChg chg="add mod">
          <ac:chgData name="Davide Carboni" userId="02c819d3cbbbcf57" providerId="LiveId" clId="{8FF02524-A117-4E6A-9081-FB05A15CC2C3}" dt="2019-02-01T01:04:12.270" v="4005" actId="1076"/>
          <ac:spMkLst>
            <pc:docMk/>
            <pc:sldMk cId="2898938033" sldId="335"/>
            <ac:spMk id="34" creationId="{CAAF5778-EC61-4B33-8027-51356C30A541}"/>
          </ac:spMkLst>
        </pc:spChg>
        <pc:spChg chg="add mod">
          <ac:chgData name="Davide Carboni" userId="02c819d3cbbbcf57" providerId="LiveId" clId="{8FF02524-A117-4E6A-9081-FB05A15CC2C3}" dt="2019-02-01T01:04:14.416" v="4006" actId="1076"/>
          <ac:spMkLst>
            <pc:docMk/>
            <pc:sldMk cId="2898938033" sldId="335"/>
            <ac:spMk id="35" creationId="{FE08B7BE-4114-49C0-A084-65C9D8C4F8A8}"/>
          </ac:spMkLst>
        </pc:spChg>
        <pc:spChg chg="add mod">
          <ac:chgData name="Davide Carboni" userId="02c819d3cbbbcf57" providerId="LiveId" clId="{8FF02524-A117-4E6A-9081-FB05A15CC2C3}" dt="2019-02-01T01:04:20.564" v="4007" actId="1076"/>
          <ac:spMkLst>
            <pc:docMk/>
            <pc:sldMk cId="2898938033" sldId="335"/>
            <ac:spMk id="36" creationId="{48DF4595-DEBA-4A3F-8C97-B4319535893B}"/>
          </ac:spMkLst>
        </pc:spChg>
        <pc:spChg chg="add mod">
          <ac:chgData name="Davide Carboni" userId="02c819d3cbbbcf57" providerId="LiveId" clId="{8FF02524-A117-4E6A-9081-FB05A15CC2C3}" dt="2019-02-01T01:05:18.172" v="4031" actId="1076"/>
          <ac:spMkLst>
            <pc:docMk/>
            <pc:sldMk cId="2898938033" sldId="335"/>
            <ac:spMk id="37" creationId="{E5A79B0E-AA00-49A9-9070-FEDE449178A8}"/>
          </ac:spMkLst>
        </pc:spChg>
        <pc:spChg chg="add mod">
          <ac:chgData name="Davide Carboni" userId="02c819d3cbbbcf57" providerId="LiveId" clId="{8FF02524-A117-4E6A-9081-FB05A15CC2C3}" dt="2019-02-01T01:52:15.454" v="4341" actId="20577"/>
          <ac:spMkLst>
            <pc:docMk/>
            <pc:sldMk cId="2898938033" sldId="335"/>
            <ac:spMk id="38" creationId="{D597418E-4F90-436B-AE80-CA426DD5DA5D}"/>
          </ac:spMkLst>
        </pc:spChg>
        <pc:spChg chg="del">
          <ac:chgData name="Davide Carboni" userId="02c819d3cbbbcf57" providerId="LiveId" clId="{8FF02524-A117-4E6A-9081-FB05A15CC2C3}" dt="2019-01-31T21:43:29.547" v="2371" actId="478"/>
          <ac:spMkLst>
            <pc:docMk/>
            <pc:sldMk cId="2898938033" sldId="335"/>
            <ac:spMk id="39" creationId="{FE03B861-A657-46CE-BBDE-77CEBC36C82A}"/>
          </ac:spMkLst>
        </pc:spChg>
        <pc:spChg chg="add mod">
          <ac:chgData name="Davide Carboni" userId="02c819d3cbbbcf57" providerId="LiveId" clId="{8FF02524-A117-4E6A-9081-FB05A15CC2C3}" dt="2019-02-01T08:11:16.181" v="4628" actId="20577"/>
          <ac:spMkLst>
            <pc:docMk/>
            <pc:sldMk cId="2898938033" sldId="335"/>
            <ac:spMk id="40" creationId="{4408ABB4-7B27-4F7E-AC78-12FCC933FCFC}"/>
          </ac:spMkLst>
        </pc:spChg>
        <pc:spChg chg="add mod">
          <ac:chgData name="Davide Carboni" userId="02c819d3cbbbcf57" providerId="LiveId" clId="{8FF02524-A117-4E6A-9081-FB05A15CC2C3}" dt="2019-02-01T01:47:26.084" v="4263" actId="20577"/>
          <ac:spMkLst>
            <pc:docMk/>
            <pc:sldMk cId="2898938033" sldId="335"/>
            <ac:spMk id="41" creationId="{D9E7350E-CEE1-4AA3-AF95-40E9465EE8E6}"/>
          </ac:spMkLst>
        </pc:spChg>
        <pc:spChg chg="add mod">
          <ac:chgData name="Davide Carboni" userId="02c819d3cbbbcf57" providerId="LiveId" clId="{8FF02524-A117-4E6A-9081-FB05A15CC2C3}" dt="2019-02-01T01:47:45.195" v="4266" actId="20577"/>
          <ac:spMkLst>
            <pc:docMk/>
            <pc:sldMk cId="2898938033" sldId="335"/>
            <ac:spMk id="42" creationId="{AF6BD187-0E0C-4579-8C93-7441134846C5}"/>
          </ac:spMkLst>
        </pc:spChg>
        <pc:grpChg chg="add del mod">
          <ac:chgData name="Davide Carboni" userId="02c819d3cbbbcf57" providerId="LiveId" clId="{8FF02524-A117-4E6A-9081-FB05A15CC2C3}" dt="2019-01-31T20:36:10.252" v="1831" actId="164"/>
          <ac:grpSpMkLst>
            <pc:docMk/>
            <pc:sldMk cId="2898938033" sldId="335"/>
            <ac:grpSpMk id="2" creationId="{B5828CC5-1DCA-47BF-A4D5-5C8B6022A7A6}"/>
          </ac:grpSpMkLst>
        </pc:grpChg>
        <pc:grpChg chg="mod">
          <ac:chgData name="Davide Carboni" userId="02c819d3cbbbcf57" providerId="LiveId" clId="{8FF02524-A117-4E6A-9081-FB05A15CC2C3}" dt="2019-01-31T21:42:39.301" v="2354" actId="164"/>
          <ac:grpSpMkLst>
            <pc:docMk/>
            <pc:sldMk cId="2898938033" sldId="335"/>
            <ac:grpSpMk id="3" creationId="{3D73E00E-E426-4DA4-AF2F-37D7FB19AD11}"/>
          </ac:grpSpMkLst>
        </pc:grpChg>
        <pc:grpChg chg="add del mod">
          <ac:chgData name="Davide Carboni" userId="02c819d3cbbbcf57" providerId="LiveId" clId="{8FF02524-A117-4E6A-9081-FB05A15CC2C3}" dt="2019-01-31T21:38:39.254" v="2330" actId="478"/>
          <ac:grpSpMkLst>
            <pc:docMk/>
            <pc:sldMk cId="2898938033" sldId="335"/>
            <ac:grpSpMk id="6" creationId="{3EC672CC-11CF-4DD4-98BF-1C76E28F60B7}"/>
          </ac:grpSpMkLst>
        </pc:grpChg>
        <pc:grpChg chg="add mod">
          <ac:chgData name="Davide Carboni" userId="02c819d3cbbbcf57" providerId="LiveId" clId="{8FF02524-A117-4E6A-9081-FB05A15CC2C3}" dt="2019-01-31T21:42:43.583" v="2355" actId="164"/>
          <ac:grpSpMkLst>
            <pc:docMk/>
            <pc:sldMk cId="2898938033" sldId="335"/>
            <ac:grpSpMk id="7" creationId="{44FB32B8-94E3-41D6-914D-D4600EDDEF20}"/>
          </ac:grpSpMkLst>
        </pc:grpChg>
        <pc:grpChg chg="add del mod">
          <ac:chgData name="Davide Carboni" userId="02c819d3cbbbcf57" providerId="LiveId" clId="{8FF02524-A117-4E6A-9081-FB05A15CC2C3}" dt="2019-02-01T01:00:46.956" v="3984" actId="478"/>
          <ac:grpSpMkLst>
            <pc:docMk/>
            <pc:sldMk cId="2898938033" sldId="335"/>
            <ac:grpSpMk id="8" creationId="{B07CAA1F-B89B-42FA-AC0A-5D7D27141AD0}"/>
          </ac:grpSpMkLst>
        </pc:grpChg>
        <pc:grpChg chg="mod">
          <ac:chgData name="Davide Carboni" userId="02c819d3cbbbcf57" providerId="LiveId" clId="{8FF02524-A117-4E6A-9081-FB05A15CC2C3}" dt="2019-01-31T20:43:28.859" v="1846" actId="14826"/>
          <ac:grpSpMkLst>
            <pc:docMk/>
            <pc:sldMk cId="2898938033" sldId="335"/>
            <ac:grpSpMk id="11" creationId="{8E316BB9-D547-4A53-ACAB-5891973EBF3B}"/>
          </ac:grpSpMkLst>
        </pc:grpChg>
        <pc:grpChg chg="mod">
          <ac:chgData name="Davide Carboni" userId="02c819d3cbbbcf57" providerId="LiveId" clId="{8FF02524-A117-4E6A-9081-FB05A15CC2C3}" dt="2019-01-31T21:17:59.106" v="1994" actId="14826"/>
          <ac:grpSpMkLst>
            <pc:docMk/>
            <pc:sldMk cId="2898938033" sldId="335"/>
            <ac:grpSpMk id="14" creationId="{B2E95778-D59B-438B-9DB6-F74830B630CD}"/>
          </ac:grpSpMkLst>
        </pc:grpChg>
        <pc:grpChg chg="mod">
          <ac:chgData name="Davide Carboni" userId="02c819d3cbbbcf57" providerId="LiveId" clId="{8FF02524-A117-4E6A-9081-FB05A15CC2C3}" dt="2019-01-31T21:19:39.725" v="1999" actId="14826"/>
          <ac:grpSpMkLst>
            <pc:docMk/>
            <pc:sldMk cId="2898938033" sldId="335"/>
            <ac:grpSpMk id="17" creationId="{620B24B6-9654-4D76-82D1-0CB72921FFD5}"/>
          </ac:grpSpMkLst>
        </pc:grpChg>
        <pc:picChg chg="add mod">
          <ac:chgData name="Davide Carboni" userId="02c819d3cbbbcf57" providerId="LiveId" clId="{8FF02524-A117-4E6A-9081-FB05A15CC2C3}" dt="2019-01-31T20:36:10.252" v="1831" actId="164"/>
          <ac:picMkLst>
            <pc:docMk/>
            <pc:sldMk cId="2898938033" sldId="335"/>
            <ac:picMk id="5" creationId="{5A8F7F45-370E-4661-8CF7-4EAC832EFBA9}"/>
          </ac:picMkLst>
        </pc:picChg>
        <pc:picChg chg="add del mod topLvl">
          <ac:chgData name="Davide Carboni" userId="02c819d3cbbbcf57" providerId="LiveId" clId="{8FF02524-A117-4E6A-9081-FB05A15CC2C3}" dt="2019-01-31T20:35:57.015" v="1822" actId="1038"/>
          <ac:picMkLst>
            <pc:docMk/>
            <pc:sldMk cId="2898938033" sldId="335"/>
            <ac:picMk id="9" creationId="{51F0AD7C-7323-4520-A7A2-21CF9326E4A4}"/>
          </ac:picMkLst>
        </pc:picChg>
        <pc:picChg chg="mod">
          <ac:chgData name="Davide Carboni" userId="02c819d3cbbbcf57" providerId="LiveId" clId="{8FF02524-A117-4E6A-9081-FB05A15CC2C3}" dt="2019-01-31T20:43:34.411" v="1848" actId="1037"/>
          <ac:picMkLst>
            <pc:docMk/>
            <pc:sldMk cId="2898938033" sldId="335"/>
            <ac:picMk id="12" creationId="{364DF6CB-8375-4469-8911-53D56BB0AA18}"/>
          </ac:picMkLst>
        </pc:picChg>
        <pc:picChg chg="mod">
          <ac:chgData name="Davide Carboni" userId="02c819d3cbbbcf57" providerId="LiveId" clId="{8FF02524-A117-4E6A-9081-FB05A15CC2C3}" dt="2019-01-31T21:18:13.270" v="1998" actId="1076"/>
          <ac:picMkLst>
            <pc:docMk/>
            <pc:sldMk cId="2898938033" sldId="335"/>
            <ac:picMk id="15" creationId="{0FEBCF28-D828-421B-9ADB-9A7B2B9585F7}"/>
          </ac:picMkLst>
        </pc:picChg>
        <pc:picChg chg="mod">
          <ac:chgData name="Davide Carboni" userId="02c819d3cbbbcf57" providerId="LiveId" clId="{8FF02524-A117-4E6A-9081-FB05A15CC2C3}" dt="2019-01-31T21:19:51.927" v="2001" actId="1076"/>
          <ac:picMkLst>
            <pc:docMk/>
            <pc:sldMk cId="2898938033" sldId="335"/>
            <ac:picMk id="18" creationId="{07EADB6D-9C4C-4982-A25B-236C15572FAF}"/>
          </ac:picMkLst>
        </pc:picChg>
        <pc:picChg chg="del">
          <ac:chgData name="Davide Carboni" userId="02c819d3cbbbcf57" providerId="LiveId" clId="{8FF02524-A117-4E6A-9081-FB05A15CC2C3}" dt="2019-01-31T20:17:35.703" v="1695" actId="478"/>
          <ac:picMkLst>
            <pc:docMk/>
            <pc:sldMk cId="2898938033" sldId="335"/>
            <ac:picMk id="24" creationId="{AA766646-3C2C-418D-81F9-6F70DAFA46CB}"/>
          </ac:picMkLst>
        </pc:picChg>
        <pc:picChg chg="add del mod">
          <ac:chgData name="Davide Carboni" userId="02c819d3cbbbcf57" providerId="LiveId" clId="{8FF02524-A117-4E6A-9081-FB05A15CC2C3}" dt="2019-02-01T01:00:52.719" v="3985" actId="478"/>
          <ac:picMkLst>
            <pc:docMk/>
            <pc:sldMk cId="2898938033" sldId="335"/>
            <ac:picMk id="27" creationId="{F575DFA0-A10D-41CA-A329-701D0150F469}"/>
          </ac:picMkLst>
        </pc:picChg>
        <pc:picChg chg="add mod">
          <ac:chgData name="Davide Carboni" userId="02c819d3cbbbcf57" providerId="LiveId" clId="{8FF02524-A117-4E6A-9081-FB05A15CC2C3}" dt="2019-02-01T08:19:16.456" v="4632" actId="1037"/>
          <ac:picMkLst>
            <pc:docMk/>
            <pc:sldMk cId="2898938033" sldId="335"/>
            <ac:picMk id="29" creationId="{922F0814-A961-4530-9FEE-1168C4A3CBE6}"/>
          </ac:picMkLst>
        </pc:picChg>
      </pc:sldChg>
      <pc:sldChg chg="addSp delSp modSp add del setBg addAnim delAnim modAnim">
        <pc:chgData name="Davide Carboni" userId="02c819d3cbbbcf57" providerId="LiveId" clId="{8FF02524-A117-4E6A-9081-FB05A15CC2C3}" dt="2019-01-31T20:17:00.155" v="1691" actId="2696"/>
        <pc:sldMkLst>
          <pc:docMk/>
          <pc:sldMk cId="3664713142" sldId="335"/>
        </pc:sldMkLst>
        <pc:spChg chg="mod">
          <ac:chgData name="Davide Carboni" userId="02c819d3cbbbcf57" providerId="LiveId" clId="{8FF02524-A117-4E6A-9081-FB05A15CC2C3}" dt="2019-01-31T18:54:11.941" v="1583" actId="1076"/>
          <ac:spMkLst>
            <pc:docMk/>
            <pc:sldMk cId="3664713142" sldId="335"/>
            <ac:spMk id="19" creationId="{3840BC6F-7C60-4A4F-BAC4-F5F885F5B779}"/>
          </ac:spMkLst>
        </pc:spChg>
        <pc:spChg chg="del mod">
          <ac:chgData name="Davide Carboni" userId="02c819d3cbbbcf57" providerId="LiveId" clId="{8FF02524-A117-4E6A-9081-FB05A15CC2C3}" dt="2019-01-31T18:46:53.816" v="1411" actId="478"/>
          <ac:spMkLst>
            <pc:docMk/>
            <pc:sldMk cId="3664713142" sldId="335"/>
            <ac:spMk id="21" creationId="{F7AF9E37-E074-4F56-A990-9EF582E25979}"/>
          </ac:spMkLst>
        </pc:spChg>
        <pc:spChg chg="add mod">
          <ac:chgData name="Davide Carboni" userId="02c819d3cbbbcf57" providerId="LiveId" clId="{8FF02524-A117-4E6A-9081-FB05A15CC2C3}" dt="2019-01-31T18:56:43.002" v="1608" actId="1076"/>
          <ac:spMkLst>
            <pc:docMk/>
            <pc:sldMk cId="3664713142" sldId="335"/>
            <ac:spMk id="26" creationId="{8D85DBA5-89EC-4937-8184-A7083540CAF6}"/>
          </ac:spMkLst>
        </pc:spChg>
        <pc:spChg chg="add del mod">
          <ac:chgData name="Davide Carboni" userId="02c819d3cbbbcf57" providerId="LiveId" clId="{8FF02524-A117-4E6A-9081-FB05A15CC2C3}" dt="2019-01-31T20:06:46.959" v="1690" actId="20577"/>
          <ac:spMkLst>
            <pc:docMk/>
            <pc:sldMk cId="3664713142" sldId="335"/>
            <ac:spMk id="27" creationId="{C48F5FDC-11E6-4D42-BF29-C88D79E10ACB}"/>
          </ac:spMkLst>
        </pc:spChg>
        <pc:spChg chg="add mod">
          <ac:chgData name="Davide Carboni" userId="02c819d3cbbbcf57" providerId="LiveId" clId="{8FF02524-A117-4E6A-9081-FB05A15CC2C3}" dt="2019-01-31T18:56:43.002" v="1608" actId="1076"/>
          <ac:spMkLst>
            <pc:docMk/>
            <pc:sldMk cId="3664713142" sldId="335"/>
            <ac:spMk id="28" creationId="{ABFB8350-2F94-45C5-9669-6F70ABC5D653}"/>
          </ac:spMkLst>
        </pc:spChg>
        <pc:spChg chg="add mod">
          <ac:chgData name="Davide Carboni" userId="02c819d3cbbbcf57" providerId="LiveId" clId="{8FF02524-A117-4E6A-9081-FB05A15CC2C3}" dt="2019-01-31T18:56:43.002" v="1608" actId="1076"/>
          <ac:spMkLst>
            <pc:docMk/>
            <pc:sldMk cId="3664713142" sldId="335"/>
            <ac:spMk id="29" creationId="{B65E6A72-7D55-45A8-B082-7AADB26F7823}"/>
          </ac:spMkLst>
        </pc:spChg>
        <pc:spChg chg="add del mod">
          <ac:chgData name="Davide Carboni" userId="02c819d3cbbbcf57" providerId="LiveId" clId="{8FF02524-A117-4E6A-9081-FB05A15CC2C3}" dt="2019-01-31T18:53:56.206" v="1578" actId="478"/>
          <ac:spMkLst>
            <pc:docMk/>
            <pc:sldMk cId="3664713142" sldId="335"/>
            <ac:spMk id="30" creationId="{E46E3C21-ADD1-47F2-8356-EC8A746E0DEA}"/>
          </ac:spMkLst>
        </pc:spChg>
        <pc:spChg chg="del">
          <ac:chgData name="Davide Carboni" userId="02c819d3cbbbcf57" providerId="LiveId" clId="{8FF02524-A117-4E6A-9081-FB05A15CC2C3}" dt="2019-01-31T18:54:07.315" v="1581" actId="478"/>
          <ac:spMkLst>
            <pc:docMk/>
            <pc:sldMk cId="3664713142" sldId="335"/>
            <ac:spMk id="31" creationId="{2C4D1A88-4EC9-4ED2-BA5D-349B313063D3}"/>
          </ac:spMkLst>
        </pc:spChg>
        <pc:spChg chg="add mod">
          <ac:chgData name="Davide Carboni" userId="02c819d3cbbbcf57" providerId="LiveId" clId="{8FF02524-A117-4E6A-9081-FB05A15CC2C3}" dt="2019-01-31T18:56:43.002" v="1608" actId="1076"/>
          <ac:spMkLst>
            <pc:docMk/>
            <pc:sldMk cId="3664713142" sldId="335"/>
            <ac:spMk id="32" creationId="{2C3FB36B-B430-4D06-8892-0B1CDDD42FF7}"/>
          </ac:spMkLst>
        </pc:spChg>
        <pc:spChg chg="add mod">
          <ac:chgData name="Davide Carboni" userId="02c819d3cbbbcf57" providerId="LiveId" clId="{8FF02524-A117-4E6A-9081-FB05A15CC2C3}" dt="2019-01-31T18:56:43.002" v="1608" actId="1076"/>
          <ac:spMkLst>
            <pc:docMk/>
            <pc:sldMk cId="3664713142" sldId="335"/>
            <ac:spMk id="33" creationId="{C70ADDF6-9628-4737-8C5E-8448E8A8DFC1}"/>
          </ac:spMkLst>
        </pc:spChg>
        <pc:spChg chg="add mod">
          <ac:chgData name="Davide Carboni" userId="02c819d3cbbbcf57" providerId="LiveId" clId="{8FF02524-A117-4E6A-9081-FB05A15CC2C3}" dt="2019-01-31T18:56:43.002" v="1608" actId="1076"/>
          <ac:spMkLst>
            <pc:docMk/>
            <pc:sldMk cId="3664713142" sldId="335"/>
            <ac:spMk id="34" creationId="{A465328B-EB7F-43F2-AF4F-186C72A01164}"/>
          </ac:spMkLst>
        </pc:spChg>
        <pc:spChg chg="add mod">
          <ac:chgData name="Davide Carboni" userId="02c819d3cbbbcf57" providerId="LiveId" clId="{8FF02524-A117-4E6A-9081-FB05A15CC2C3}" dt="2019-01-31T18:56:43.002" v="1608" actId="1076"/>
          <ac:spMkLst>
            <pc:docMk/>
            <pc:sldMk cId="3664713142" sldId="335"/>
            <ac:spMk id="35" creationId="{78DFA9BC-3DB2-4995-A2D8-53F28E2D0EB5}"/>
          </ac:spMkLst>
        </pc:spChg>
        <pc:grpChg chg="del">
          <ac:chgData name="Davide Carboni" userId="02c819d3cbbbcf57" providerId="LiveId" clId="{8FF02524-A117-4E6A-9081-FB05A15CC2C3}" dt="2019-01-31T18:47:08.035" v="1413" actId="478"/>
          <ac:grpSpMkLst>
            <pc:docMk/>
            <pc:sldMk cId="3664713142" sldId="335"/>
            <ac:grpSpMk id="2" creationId="{B5828CC5-1DCA-47BF-A4D5-5C8B6022A7A6}"/>
          </ac:grpSpMkLst>
        </pc:grpChg>
        <pc:grpChg chg="del">
          <ac:chgData name="Davide Carboni" userId="02c819d3cbbbcf57" providerId="LiveId" clId="{8FF02524-A117-4E6A-9081-FB05A15CC2C3}" dt="2019-01-31T18:46:55.596" v="1412" actId="478"/>
          <ac:grpSpMkLst>
            <pc:docMk/>
            <pc:sldMk cId="3664713142" sldId="335"/>
            <ac:grpSpMk id="3" creationId="{3D73E00E-E426-4DA4-AF2F-37D7FB19AD11}"/>
          </ac:grpSpMkLst>
        </pc:grpChg>
        <pc:picChg chg="del">
          <ac:chgData name="Davide Carboni" userId="02c819d3cbbbcf57" providerId="LiveId" clId="{8FF02524-A117-4E6A-9081-FB05A15CC2C3}" dt="2019-01-31T18:46:43.424" v="1409" actId="478"/>
          <ac:picMkLst>
            <pc:docMk/>
            <pc:sldMk cId="3664713142" sldId="335"/>
            <ac:picMk id="24" creationId="{AA766646-3C2C-418D-81F9-6F70DAFA46CB}"/>
          </ac:picMkLst>
        </pc:picChg>
        <pc:picChg chg="add">
          <ac:chgData name="Davide Carboni" userId="02c819d3cbbbcf57" providerId="LiveId" clId="{8FF02524-A117-4E6A-9081-FB05A15CC2C3}" dt="2019-01-31T18:47:13.207" v="1414"/>
          <ac:picMkLst>
            <pc:docMk/>
            <pc:sldMk cId="3664713142" sldId="335"/>
            <ac:picMk id="25" creationId="{22E6ED1C-5DA4-4DEF-A538-C54886A8C738}"/>
          </ac:picMkLst>
        </pc:picChg>
      </pc:sldChg>
      <pc:sldChg chg="addSp delSp modSp add setBg">
        <pc:chgData name="Davide Carboni" userId="02c819d3cbbbcf57" providerId="LiveId" clId="{8FF02524-A117-4E6A-9081-FB05A15CC2C3}" dt="2019-01-31T22:10:12.468" v="2809" actId="1076"/>
        <pc:sldMkLst>
          <pc:docMk/>
          <pc:sldMk cId="290436084" sldId="336"/>
        </pc:sldMkLst>
        <pc:spChg chg="mod">
          <ac:chgData name="Davide Carboni" userId="02c819d3cbbbcf57" providerId="LiveId" clId="{8FF02524-A117-4E6A-9081-FB05A15CC2C3}" dt="2019-01-31T21:47:46.910" v="2396" actId="692"/>
          <ac:spMkLst>
            <pc:docMk/>
            <pc:sldMk cId="290436084" sldId="336"/>
            <ac:spMk id="13" creationId="{555C8500-CFA8-4916-BFA7-912CF4A1629A}"/>
          </ac:spMkLst>
        </pc:spChg>
        <pc:spChg chg="mod">
          <ac:chgData name="Davide Carboni" userId="02c819d3cbbbcf57" providerId="LiveId" clId="{8FF02524-A117-4E6A-9081-FB05A15CC2C3}" dt="2019-01-31T21:47:49.760" v="2397" actId="692"/>
          <ac:spMkLst>
            <pc:docMk/>
            <pc:sldMk cId="290436084" sldId="336"/>
            <ac:spMk id="16" creationId="{F262CCE9-27DF-46B9-8145-2817A2C3ECDC}"/>
          </ac:spMkLst>
        </pc:spChg>
        <pc:spChg chg="del mod">
          <ac:chgData name="Davide Carboni" userId="02c819d3cbbbcf57" providerId="LiveId" clId="{8FF02524-A117-4E6A-9081-FB05A15CC2C3}" dt="2019-01-31T21:44:28.993" v="2380" actId="478"/>
          <ac:spMkLst>
            <pc:docMk/>
            <pc:sldMk cId="290436084" sldId="336"/>
            <ac:spMk id="19" creationId="{3840BC6F-7C60-4A4F-BAC4-F5F885F5B779}"/>
          </ac:spMkLst>
        </pc:spChg>
        <pc:spChg chg="mod">
          <ac:chgData name="Davide Carboni" userId="02c819d3cbbbcf57" providerId="LiveId" clId="{8FF02524-A117-4E6A-9081-FB05A15CC2C3}" dt="2019-01-31T21:47:52.149" v="2398" actId="692"/>
          <ac:spMkLst>
            <pc:docMk/>
            <pc:sldMk cId="290436084" sldId="336"/>
            <ac:spMk id="20" creationId="{F67617A2-4B7A-4941-8A59-F3CFE1072ED4}"/>
          </ac:spMkLst>
        </pc:spChg>
        <pc:spChg chg="mod">
          <ac:chgData name="Davide Carboni" userId="02c819d3cbbbcf57" providerId="LiveId" clId="{8FF02524-A117-4E6A-9081-FB05A15CC2C3}" dt="2019-01-31T21:59:29.208" v="2523" actId="20577"/>
          <ac:spMkLst>
            <pc:docMk/>
            <pc:sldMk cId="290436084" sldId="336"/>
            <ac:spMk id="21" creationId="{F7AF9E37-E074-4F56-A990-9EF582E25979}"/>
          </ac:spMkLst>
        </pc:spChg>
        <pc:spChg chg="mod">
          <ac:chgData name="Davide Carboni" userId="02c819d3cbbbcf57" providerId="LiveId" clId="{8FF02524-A117-4E6A-9081-FB05A15CC2C3}" dt="2019-01-31T22:01:11.801" v="2636" actId="1076"/>
          <ac:spMkLst>
            <pc:docMk/>
            <pc:sldMk cId="290436084" sldId="336"/>
            <ac:spMk id="25" creationId="{7D7D8969-7143-48AC-8D00-2F234991E19D}"/>
          </ac:spMkLst>
        </pc:spChg>
        <pc:spChg chg="mod">
          <ac:chgData name="Davide Carboni" userId="02c819d3cbbbcf57" providerId="LiveId" clId="{8FF02524-A117-4E6A-9081-FB05A15CC2C3}" dt="2019-01-31T22:01:21.932" v="2638" actId="207"/>
          <ac:spMkLst>
            <pc:docMk/>
            <pc:sldMk cId="290436084" sldId="336"/>
            <ac:spMk id="26" creationId="{6FEA7169-961E-40E9-97FD-0577C0BC7174}"/>
          </ac:spMkLst>
        </pc:spChg>
        <pc:spChg chg="add ord">
          <ac:chgData name="Davide Carboni" userId="02c819d3cbbbcf57" providerId="LiveId" clId="{8FF02524-A117-4E6A-9081-FB05A15CC2C3}" dt="2019-01-31T21:44:36.192" v="2383" actId="167"/>
          <ac:spMkLst>
            <pc:docMk/>
            <pc:sldMk cId="290436084" sldId="336"/>
            <ac:spMk id="27" creationId="{8359CA71-8FAF-4062-9A69-66FA0FA67393}"/>
          </ac:spMkLst>
        </pc:spChg>
        <pc:spChg chg="del">
          <ac:chgData name="Davide Carboni" userId="02c819d3cbbbcf57" providerId="LiveId" clId="{8FF02524-A117-4E6A-9081-FB05A15CC2C3}" dt="2019-01-31T21:44:31.551" v="2381" actId="478"/>
          <ac:spMkLst>
            <pc:docMk/>
            <pc:sldMk cId="290436084" sldId="336"/>
            <ac:spMk id="39" creationId="{FE03B861-A657-46CE-BBDE-77CEBC36C82A}"/>
          </ac:spMkLst>
        </pc:spChg>
        <pc:grpChg chg="mod">
          <ac:chgData name="Davide Carboni" userId="02c819d3cbbbcf57" providerId="LiveId" clId="{8FF02524-A117-4E6A-9081-FB05A15CC2C3}" dt="2019-01-31T22:01:08.395" v="2635" actId="1076"/>
          <ac:grpSpMkLst>
            <pc:docMk/>
            <pc:sldMk cId="290436084" sldId="336"/>
            <ac:grpSpMk id="3" creationId="{3D73E00E-E426-4DA4-AF2F-37D7FB19AD11}"/>
          </ac:grpSpMkLst>
        </pc:grpChg>
        <pc:grpChg chg="del">
          <ac:chgData name="Davide Carboni" userId="02c819d3cbbbcf57" providerId="LiveId" clId="{8FF02524-A117-4E6A-9081-FB05A15CC2C3}" dt="2019-01-31T21:39:13.011" v="2336" actId="478"/>
          <ac:grpSpMkLst>
            <pc:docMk/>
            <pc:sldMk cId="290436084" sldId="336"/>
            <ac:grpSpMk id="6" creationId="{3EC672CC-11CF-4DD4-98BF-1C76E28F60B7}"/>
          </ac:grpSpMkLst>
        </pc:grpChg>
        <pc:grpChg chg="mod">
          <ac:chgData name="Davide Carboni" userId="02c819d3cbbbcf57" providerId="LiveId" clId="{8FF02524-A117-4E6A-9081-FB05A15CC2C3}" dt="2019-01-31T21:48:40.615" v="2399" actId="14826"/>
          <ac:grpSpMkLst>
            <pc:docMk/>
            <pc:sldMk cId="290436084" sldId="336"/>
            <ac:grpSpMk id="11" creationId="{8E316BB9-D547-4A53-ACAB-5891973EBF3B}"/>
          </ac:grpSpMkLst>
        </pc:grpChg>
        <pc:grpChg chg="mod">
          <ac:chgData name="Davide Carboni" userId="02c819d3cbbbcf57" providerId="LiveId" clId="{8FF02524-A117-4E6A-9081-FB05A15CC2C3}" dt="2019-01-31T21:52:14.091" v="2402" actId="14826"/>
          <ac:grpSpMkLst>
            <pc:docMk/>
            <pc:sldMk cId="290436084" sldId="336"/>
            <ac:grpSpMk id="14" creationId="{B2E95778-D59B-438B-9DB6-F74830B630CD}"/>
          </ac:grpSpMkLst>
        </pc:grpChg>
        <pc:grpChg chg="mod">
          <ac:chgData name="Davide Carboni" userId="02c819d3cbbbcf57" providerId="LiveId" clId="{8FF02524-A117-4E6A-9081-FB05A15CC2C3}" dt="2019-01-31T21:57:09.151" v="2457" actId="14826"/>
          <ac:grpSpMkLst>
            <pc:docMk/>
            <pc:sldMk cId="290436084" sldId="336"/>
            <ac:grpSpMk id="17" creationId="{620B24B6-9654-4D76-82D1-0CB72921FFD5}"/>
          </ac:grpSpMkLst>
        </pc:grpChg>
        <pc:picChg chg="add mod modCrop">
          <ac:chgData name="Davide Carboni" userId="02c819d3cbbbcf57" providerId="LiveId" clId="{8FF02524-A117-4E6A-9081-FB05A15CC2C3}" dt="2019-01-31T22:10:12.468" v="2809" actId="1076"/>
          <ac:picMkLst>
            <pc:docMk/>
            <pc:sldMk cId="290436084" sldId="336"/>
            <ac:picMk id="7" creationId="{FDE764CE-8339-4C9B-9277-1F734DE1CF77}"/>
          </ac:picMkLst>
        </pc:picChg>
        <pc:picChg chg="mod">
          <ac:chgData name="Davide Carboni" userId="02c819d3cbbbcf57" providerId="LiveId" clId="{8FF02524-A117-4E6A-9081-FB05A15CC2C3}" dt="2019-01-31T21:57:18.993" v="2459" actId="1076"/>
          <ac:picMkLst>
            <pc:docMk/>
            <pc:sldMk cId="290436084" sldId="336"/>
            <ac:picMk id="12" creationId="{364DF6CB-8375-4469-8911-53D56BB0AA18}"/>
          </ac:picMkLst>
        </pc:picChg>
        <pc:picChg chg="mod">
          <ac:chgData name="Davide Carboni" userId="02c819d3cbbbcf57" providerId="LiveId" clId="{8FF02524-A117-4E6A-9081-FB05A15CC2C3}" dt="2019-01-31T21:54:23.395" v="2456" actId="1036"/>
          <ac:picMkLst>
            <pc:docMk/>
            <pc:sldMk cId="290436084" sldId="336"/>
            <ac:picMk id="15" creationId="{0FEBCF28-D828-421B-9ADB-9A7B2B9585F7}"/>
          </ac:picMkLst>
        </pc:picChg>
        <pc:picChg chg="mod">
          <ac:chgData name="Davide Carboni" userId="02c819d3cbbbcf57" providerId="LiveId" clId="{8FF02524-A117-4E6A-9081-FB05A15CC2C3}" dt="2019-01-31T21:57:09.151" v="2457" actId="14826"/>
          <ac:picMkLst>
            <pc:docMk/>
            <pc:sldMk cId="290436084" sldId="336"/>
            <ac:picMk id="18" creationId="{07EADB6D-9C4C-4982-A25B-236C15572FAF}"/>
          </ac:picMkLst>
        </pc:picChg>
      </pc:sldChg>
      <pc:sldChg chg="addSp delSp modSp add del setBg modAnim">
        <pc:chgData name="Davide Carboni" userId="02c819d3cbbbcf57" providerId="LiveId" clId="{8FF02524-A117-4E6A-9081-FB05A15CC2C3}" dt="2019-01-31T20:17:01.359" v="1692" actId="2696"/>
        <pc:sldMkLst>
          <pc:docMk/>
          <pc:sldMk cId="2360640853" sldId="336"/>
        </pc:sldMkLst>
        <pc:spChg chg="add del">
          <ac:chgData name="Davide Carboni" userId="02c819d3cbbbcf57" providerId="LiveId" clId="{8FF02524-A117-4E6A-9081-FB05A15CC2C3}" dt="2019-01-31T19:01:51.909" v="1630"/>
          <ac:spMkLst>
            <pc:docMk/>
            <pc:sldMk cId="2360640853" sldId="336"/>
            <ac:spMk id="15" creationId="{61724DB6-C5E7-4BC1-AE3E-BCD0801B323C}"/>
          </ac:spMkLst>
        </pc:spChg>
        <pc:spChg chg="add del">
          <ac:chgData name="Davide Carboni" userId="02c819d3cbbbcf57" providerId="LiveId" clId="{8FF02524-A117-4E6A-9081-FB05A15CC2C3}" dt="2019-01-31T19:01:51.909" v="1630"/>
          <ac:spMkLst>
            <pc:docMk/>
            <pc:sldMk cId="2360640853" sldId="336"/>
            <ac:spMk id="16" creationId="{2D0910F7-059C-46F7-A00F-72D916FDE3B3}"/>
          </ac:spMkLst>
        </pc:spChg>
        <pc:spChg chg="add del">
          <ac:chgData name="Davide Carboni" userId="02c819d3cbbbcf57" providerId="LiveId" clId="{8FF02524-A117-4E6A-9081-FB05A15CC2C3}" dt="2019-01-31T19:01:51.909" v="1630"/>
          <ac:spMkLst>
            <pc:docMk/>
            <pc:sldMk cId="2360640853" sldId="336"/>
            <ac:spMk id="17" creationId="{656B3989-DBB0-4CA1-B484-D38DB2721E66}"/>
          </ac:spMkLst>
        </pc:spChg>
        <pc:spChg chg="add del">
          <ac:chgData name="Davide Carboni" userId="02c819d3cbbbcf57" providerId="LiveId" clId="{8FF02524-A117-4E6A-9081-FB05A15CC2C3}" dt="2019-01-31T19:01:51.909" v="1630"/>
          <ac:spMkLst>
            <pc:docMk/>
            <pc:sldMk cId="2360640853" sldId="336"/>
            <ac:spMk id="18" creationId="{D8855055-6DEE-41C0-B309-516ECDD38FA6}"/>
          </ac:spMkLst>
        </pc:spChg>
        <pc:spChg chg="ord">
          <ac:chgData name="Davide Carboni" userId="02c819d3cbbbcf57" providerId="LiveId" clId="{8FF02524-A117-4E6A-9081-FB05A15CC2C3}" dt="2019-01-31T19:02:33.784" v="1637" actId="166"/>
          <ac:spMkLst>
            <pc:docMk/>
            <pc:sldMk cId="2360640853" sldId="336"/>
            <ac:spMk id="19" creationId="{3840BC6F-7C60-4A4F-BAC4-F5F885F5B779}"/>
          </ac:spMkLst>
        </pc:spChg>
        <pc:spChg chg="add del">
          <ac:chgData name="Davide Carboni" userId="02c819d3cbbbcf57" providerId="LiveId" clId="{8FF02524-A117-4E6A-9081-FB05A15CC2C3}" dt="2019-01-31T19:01:51.909" v="1630"/>
          <ac:spMkLst>
            <pc:docMk/>
            <pc:sldMk cId="2360640853" sldId="336"/>
            <ac:spMk id="20" creationId="{134C7DD7-D4AC-47CB-9FB7-8A9CC1C0CF16}"/>
          </ac:spMkLst>
        </pc:spChg>
        <pc:spChg chg="add del">
          <ac:chgData name="Davide Carboni" userId="02c819d3cbbbcf57" providerId="LiveId" clId="{8FF02524-A117-4E6A-9081-FB05A15CC2C3}" dt="2019-01-31T19:01:51.909" v="1630"/>
          <ac:spMkLst>
            <pc:docMk/>
            <pc:sldMk cId="2360640853" sldId="336"/>
            <ac:spMk id="21" creationId="{D3DD49B2-D9D2-456C-B8E4-A01FAE28FD7C}"/>
          </ac:spMkLst>
        </pc:spChg>
        <pc:spChg chg="add del">
          <ac:chgData name="Davide Carboni" userId="02c819d3cbbbcf57" providerId="LiveId" clId="{8FF02524-A117-4E6A-9081-FB05A15CC2C3}" dt="2019-01-31T19:01:51.909" v="1630"/>
          <ac:spMkLst>
            <pc:docMk/>
            <pc:sldMk cId="2360640853" sldId="336"/>
            <ac:spMk id="22" creationId="{60C37A1B-DBCF-450B-844E-8B60960835C4}"/>
          </ac:spMkLst>
        </pc:spChg>
        <pc:spChg chg="add del">
          <ac:chgData name="Davide Carboni" userId="02c819d3cbbbcf57" providerId="LiveId" clId="{8FF02524-A117-4E6A-9081-FB05A15CC2C3}" dt="2019-01-31T19:01:51.909" v="1630"/>
          <ac:spMkLst>
            <pc:docMk/>
            <pc:sldMk cId="2360640853" sldId="336"/>
            <ac:spMk id="23" creationId="{7974739C-4D06-4B76-B7E7-48DA1C80BE93}"/>
          </ac:spMkLst>
        </pc:spChg>
        <pc:spChg chg="mod">
          <ac:chgData name="Davide Carboni" userId="02c819d3cbbbcf57" providerId="LiveId" clId="{8FF02524-A117-4E6A-9081-FB05A15CC2C3}" dt="2019-01-31T18:59:00.175" v="1617" actId="164"/>
          <ac:spMkLst>
            <pc:docMk/>
            <pc:sldMk cId="2360640853" sldId="336"/>
            <ac:spMk id="26" creationId="{8D85DBA5-89EC-4937-8184-A7083540CAF6}"/>
          </ac:spMkLst>
        </pc:spChg>
        <pc:spChg chg="mod">
          <ac:chgData name="Davide Carboni" userId="02c819d3cbbbcf57" providerId="LiveId" clId="{8FF02524-A117-4E6A-9081-FB05A15CC2C3}" dt="2019-01-31T18:59:00.175" v="1617" actId="164"/>
          <ac:spMkLst>
            <pc:docMk/>
            <pc:sldMk cId="2360640853" sldId="336"/>
            <ac:spMk id="27" creationId="{C48F5FDC-11E6-4D42-BF29-C88D79E10ACB}"/>
          </ac:spMkLst>
        </pc:spChg>
        <pc:spChg chg="mod">
          <ac:chgData name="Davide Carboni" userId="02c819d3cbbbcf57" providerId="LiveId" clId="{8FF02524-A117-4E6A-9081-FB05A15CC2C3}" dt="2019-01-31T18:59:00.175" v="1617" actId="164"/>
          <ac:spMkLst>
            <pc:docMk/>
            <pc:sldMk cId="2360640853" sldId="336"/>
            <ac:spMk id="28" creationId="{ABFB8350-2F94-45C5-9669-6F70ABC5D653}"/>
          </ac:spMkLst>
        </pc:spChg>
        <pc:spChg chg="mod">
          <ac:chgData name="Davide Carboni" userId="02c819d3cbbbcf57" providerId="LiveId" clId="{8FF02524-A117-4E6A-9081-FB05A15CC2C3}" dt="2019-01-31T18:59:00.175" v="1617" actId="164"/>
          <ac:spMkLst>
            <pc:docMk/>
            <pc:sldMk cId="2360640853" sldId="336"/>
            <ac:spMk id="29" creationId="{B65E6A72-7D55-45A8-B082-7AADB26F7823}"/>
          </ac:spMkLst>
        </pc:spChg>
        <pc:spChg chg="mod">
          <ac:chgData name="Davide Carboni" userId="02c819d3cbbbcf57" providerId="LiveId" clId="{8FF02524-A117-4E6A-9081-FB05A15CC2C3}" dt="2019-01-31T18:59:00.175" v="1617" actId="164"/>
          <ac:spMkLst>
            <pc:docMk/>
            <pc:sldMk cId="2360640853" sldId="336"/>
            <ac:spMk id="32" creationId="{2C3FB36B-B430-4D06-8892-0B1CDDD42FF7}"/>
          </ac:spMkLst>
        </pc:spChg>
        <pc:spChg chg="mod">
          <ac:chgData name="Davide Carboni" userId="02c819d3cbbbcf57" providerId="LiveId" clId="{8FF02524-A117-4E6A-9081-FB05A15CC2C3}" dt="2019-01-31T18:59:00.175" v="1617" actId="164"/>
          <ac:spMkLst>
            <pc:docMk/>
            <pc:sldMk cId="2360640853" sldId="336"/>
            <ac:spMk id="33" creationId="{C70ADDF6-9628-4737-8C5E-8448E8A8DFC1}"/>
          </ac:spMkLst>
        </pc:spChg>
        <pc:spChg chg="mod">
          <ac:chgData name="Davide Carboni" userId="02c819d3cbbbcf57" providerId="LiveId" clId="{8FF02524-A117-4E6A-9081-FB05A15CC2C3}" dt="2019-01-31T18:59:00.175" v="1617" actId="164"/>
          <ac:spMkLst>
            <pc:docMk/>
            <pc:sldMk cId="2360640853" sldId="336"/>
            <ac:spMk id="34" creationId="{A465328B-EB7F-43F2-AF4F-186C72A01164}"/>
          </ac:spMkLst>
        </pc:spChg>
        <pc:spChg chg="mod">
          <ac:chgData name="Davide Carboni" userId="02c819d3cbbbcf57" providerId="LiveId" clId="{8FF02524-A117-4E6A-9081-FB05A15CC2C3}" dt="2019-01-31T18:59:00.175" v="1617" actId="164"/>
          <ac:spMkLst>
            <pc:docMk/>
            <pc:sldMk cId="2360640853" sldId="336"/>
            <ac:spMk id="35" creationId="{78DFA9BC-3DB2-4995-A2D8-53F28E2D0EB5}"/>
          </ac:spMkLst>
        </pc:spChg>
        <pc:grpChg chg="add mod">
          <ac:chgData name="Davide Carboni" userId="02c819d3cbbbcf57" providerId="LiveId" clId="{8FF02524-A117-4E6A-9081-FB05A15CC2C3}" dt="2019-01-31T18:59:00.175" v="1617" actId="164"/>
          <ac:grpSpMkLst>
            <pc:docMk/>
            <pc:sldMk cId="2360640853" sldId="336"/>
            <ac:grpSpMk id="2" creationId="{9D2DE91D-0220-4A5B-87E3-9F999A760989}"/>
          </ac:grpSpMkLst>
        </pc:grpChg>
        <pc:picChg chg="add mod">
          <ac:chgData name="Davide Carboni" userId="02c819d3cbbbcf57" providerId="LiveId" clId="{8FF02524-A117-4E6A-9081-FB05A15CC2C3}" dt="2019-01-31T19:00:07.830" v="1624" actId="1076"/>
          <ac:picMkLst>
            <pc:docMk/>
            <pc:sldMk cId="2360640853" sldId="336"/>
            <ac:picMk id="14" creationId="{A0024D6E-E624-47AE-BE7C-B18DE4CCACAD}"/>
          </ac:picMkLst>
        </pc:picChg>
      </pc:sldChg>
      <pc:sldChg chg="addSp delSp modSp add ord setBg">
        <pc:chgData name="Davide Carboni" userId="02c819d3cbbbcf57" providerId="LiveId" clId="{8FF02524-A117-4E6A-9081-FB05A15CC2C3}" dt="2019-01-31T23:48:21.348" v="3440" actId="478"/>
        <pc:sldMkLst>
          <pc:docMk/>
          <pc:sldMk cId="2709462621" sldId="337"/>
        </pc:sldMkLst>
        <pc:spChg chg="del topLvl">
          <ac:chgData name="Davide Carboni" userId="02c819d3cbbbcf57" providerId="LiveId" clId="{8FF02524-A117-4E6A-9081-FB05A15CC2C3}" dt="2019-01-31T22:29:22.739" v="2815" actId="478"/>
          <ac:spMkLst>
            <pc:docMk/>
            <pc:sldMk cId="2709462621" sldId="337"/>
            <ac:spMk id="10" creationId="{11777376-525D-4AE2-98A1-8B63225613C7}"/>
          </ac:spMkLst>
        </pc:spChg>
        <pc:spChg chg="add del">
          <ac:chgData name="Davide Carboni" userId="02c819d3cbbbcf57" providerId="LiveId" clId="{8FF02524-A117-4E6A-9081-FB05A15CC2C3}" dt="2019-01-31T22:30:52.091" v="2824" actId="478"/>
          <ac:spMkLst>
            <pc:docMk/>
            <pc:sldMk cId="2709462621" sldId="337"/>
            <ac:spMk id="19" creationId="{3840BC6F-7C60-4A4F-BAC4-F5F885F5B779}"/>
          </ac:spMkLst>
        </pc:spChg>
        <pc:spChg chg="del">
          <ac:chgData name="Davide Carboni" userId="02c819d3cbbbcf57" providerId="LiveId" clId="{8FF02524-A117-4E6A-9081-FB05A15CC2C3}" dt="2019-01-31T22:30:49.102" v="2822" actId="478"/>
          <ac:spMkLst>
            <pc:docMk/>
            <pc:sldMk cId="2709462621" sldId="337"/>
            <ac:spMk id="21" creationId="{F7AF9E37-E074-4F56-A990-9EF582E25979}"/>
          </ac:spMkLst>
        </pc:spChg>
        <pc:spChg chg="del">
          <ac:chgData name="Davide Carboni" userId="02c819d3cbbbcf57" providerId="LiveId" clId="{8FF02524-A117-4E6A-9081-FB05A15CC2C3}" dt="2019-01-31T22:30:55.660" v="2826" actId="478"/>
          <ac:spMkLst>
            <pc:docMk/>
            <pc:sldMk cId="2709462621" sldId="337"/>
            <ac:spMk id="22" creationId="{D9B3F873-B820-4DB1-BF29-BBC412A1D024}"/>
          </ac:spMkLst>
        </pc:spChg>
        <pc:spChg chg="del">
          <ac:chgData name="Davide Carboni" userId="02c819d3cbbbcf57" providerId="LiveId" clId="{8FF02524-A117-4E6A-9081-FB05A15CC2C3}" dt="2019-01-31T22:30:58.141" v="2827" actId="478"/>
          <ac:spMkLst>
            <pc:docMk/>
            <pc:sldMk cId="2709462621" sldId="337"/>
            <ac:spMk id="23" creationId="{16789299-C6B9-4770-880F-E98172054989}"/>
          </ac:spMkLst>
        </pc:spChg>
        <pc:grpChg chg="add del">
          <ac:chgData name="Davide Carboni" userId="02c819d3cbbbcf57" providerId="LiveId" clId="{8FF02524-A117-4E6A-9081-FB05A15CC2C3}" dt="2019-01-31T22:29:22.739" v="2815" actId="478"/>
          <ac:grpSpMkLst>
            <pc:docMk/>
            <pc:sldMk cId="2709462621" sldId="337"/>
            <ac:grpSpMk id="2" creationId="{B5828CC5-1DCA-47BF-A4D5-5C8B6022A7A6}"/>
          </ac:grpSpMkLst>
        </pc:grpChg>
        <pc:grpChg chg="del">
          <ac:chgData name="Davide Carboni" userId="02c819d3cbbbcf57" providerId="LiveId" clId="{8FF02524-A117-4E6A-9081-FB05A15CC2C3}" dt="2019-01-31T22:30:47.165" v="2821" actId="478"/>
          <ac:grpSpMkLst>
            <pc:docMk/>
            <pc:sldMk cId="2709462621" sldId="337"/>
            <ac:grpSpMk id="11" creationId="{8E316BB9-D547-4A53-ACAB-5891973EBF3B}"/>
          </ac:grpSpMkLst>
        </pc:grpChg>
        <pc:grpChg chg="del">
          <ac:chgData name="Davide Carboni" userId="02c819d3cbbbcf57" providerId="LiveId" clId="{8FF02524-A117-4E6A-9081-FB05A15CC2C3}" dt="2019-01-31T22:30:53.567" v="2825" actId="478"/>
          <ac:grpSpMkLst>
            <pc:docMk/>
            <pc:sldMk cId="2709462621" sldId="337"/>
            <ac:grpSpMk id="14" creationId="{B2E95778-D59B-438B-9DB6-F74830B630CD}"/>
          </ac:grpSpMkLst>
        </pc:grpChg>
        <pc:grpChg chg="del">
          <ac:chgData name="Davide Carboni" userId="02c819d3cbbbcf57" providerId="LiveId" clId="{8FF02524-A117-4E6A-9081-FB05A15CC2C3}" dt="2019-01-31T22:30:59.753" v="2828" actId="478"/>
          <ac:grpSpMkLst>
            <pc:docMk/>
            <pc:sldMk cId="2709462621" sldId="337"/>
            <ac:grpSpMk id="17" creationId="{620B24B6-9654-4D76-82D1-0CB72921FFD5}"/>
          </ac:grpSpMkLst>
        </pc:grpChg>
        <pc:picChg chg="add del mod">
          <ac:chgData name="Davide Carboni" userId="02c819d3cbbbcf57" providerId="LiveId" clId="{8FF02524-A117-4E6A-9081-FB05A15CC2C3}" dt="2019-01-31T23:48:21.348" v="3440" actId="478"/>
          <ac:picMkLst>
            <pc:docMk/>
            <pc:sldMk cId="2709462621" sldId="337"/>
            <ac:picMk id="4" creationId="{DF040C93-CD3F-40E0-AC7A-5A55F97BBC8F}"/>
          </ac:picMkLst>
        </pc:picChg>
        <pc:picChg chg="add del mod">
          <ac:chgData name="Davide Carboni" userId="02c819d3cbbbcf57" providerId="LiveId" clId="{8FF02524-A117-4E6A-9081-FB05A15CC2C3}" dt="2019-01-31T23:48:20.786" v="3439" actId="931"/>
          <ac:picMkLst>
            <pc:docMk/>
            <pc:sldMk cId="2709462621" sldId="337"/>
            <ac:picMk id="6" creationId="{DD917539-6019-45C0-8723-1BCC01CDF68F}"/>
          </ac:picMkLst>
        </pc:picChg>
        <pc:picChg chg="mod topLvl">
          <ac:chgData name="Davide Carboni" userId="02c819d3cbbbcf57" providerId="LiveId" clId="{8FF02524-A117-4E6A-9081-FB05A15CC2C3}" dt="2019-01-31T23:47:57.660" v="3436" actId="14826"/>
          <ac:picMkLst>
            <pc:docMk/>
            <pc:sldMk cId="2709462621" sldId="337"/>
            <ac:picMk id="9" creationId="{51F0AD7C-7323-4520-A7A2-21CF9326E4A4}"/>
          </ac:picMkLst>
        </pc:picChg>
      </pc:sldChg>
      <pc:sldChg chg="addSp delSp modSp add ord modTransition setBg delAnim modAnim">
        <pc:chgData name="Davide Carboni" userId="02c819d3cbbbcf57" providerId="LiveId" clId="{8FF02524-A117-4E6A-9081-FB05A15CC2C3}" dt="2019-02-01T00:19:38.591" v="3493"/>
        <pc:sldMkLst>
          <pc:docMk/>
          <pc:sldMk cId="2410849628" sldId="338"/>
        </pc:sldMkLst>
        <pc:spChg chg="mod">
          <ac:chgData name="Davide Carboni" userId="02c819d3cbbbcf57" providerId="LiveId" clId="{8FF02524-A117-4E6A-9081-FB05A15CC2C3}" dt="2019-01-31T22:55:29.301" v="3161" actId="1076"/>
          <ac:spMkLst>
            <pc:docMk/>
            <pc:sldMk cId="2410849628" sldId="338"/>
            <ac:spMk id="40" creationId="{BD3B0D93-ECDC-4BD5-8BA3-3FC0CDDBF8D3}"/>
          </ac:spMkLst>
        </pc:spChg>
        <pc:spChg chg="mod">
          <ac:chgData name="Davide Carboni" userId="02c819d3cbbbcf57" providerId="LiveId" clId="{8FF02524-A117-4E6A-9081-FB05A15CC2C3}" dt="2019-01-31T22:55:29.301" v="3161" actId="1076"/>
          <ac:spMkLst>
            <pc:docMk/>
            <pc:sldMk cId="2410849628" sldId="338"/>
            <ac:spMk id="41" creationId="{B445F7AA-1FB1-4A8B-8676-BB8CD8BF3FD1}"/>
          </ac:spMkLst>
        </pc:spChg>
        <pc:spChg chg="mod">
          <ac:chgData name="Davide Carboni" userId="02c819d3cbbbcf57" providerId="LiveId" clId="{8FF02524-A117-4E6A-9081-FB05A15CC2C3}" dt="2019-01-31T22:55:29.301" v="3161" actId="1076"/>
          <ac:spMkLst>
            <pc:docMk/>
            <pc:sldMk cId="2410849628" sldId="338"/>
            <ac:spMk id="42" creationId="{E903965A-E01B-4361-BE83-471ED8AA3925}"/>
          </ac:spMkLst>
        </pc:spChg>
        <pc:spChg chg="mod">
          <ac:chgData name="Davide Carboni" userId="02c819d3cbbbcf57" providerId="LiveId" clId="{8FF02524-A117-4E6A-9081-FB05A15CC2C3}" dt="2019-01-31T22:55:29.301" v="3161" actId="1076"/>
          <ac:spMkLst>
            <pc:docMk/>
            <pc:sldMk cId="2410849628" sldId="338"/>
            <ac:spMk id="43" creationId="{3CE4D412-609A-40CA-8DC6-50A3C4C62B04}"/>
          </ac:spMkLst>
        </pc:spChg>
        <pc:spChg chg="del">
          <ac:chgData name="Davide Carboni" userId="02c819d3cbbbcf57" providerId="LiveId" clId="{8FF02524-A117-4E6A-9081-FB05A15CC2C3}" dt="2019-01-31T22:55:08.425" v="3156" actId="478"/>
          <ac:spMkLst>
            <pc:docMk/>
            <pc:sldMk cId="2410849628" sldId="338"/>
            <ac:spMk id="54" creationId="{ED148024-36BE-4377-954F-ADF0718597C5}"/>
          </ac:spMkLst>
        </pc:spChg>
        <pc:spChg chg="mod">
          <ac:chgData name="Davide Carboni" userId="02c819d3cbbbcf57" providerId="LiveId" clId="{8FF02524-A117-4E6A-9081-FB05A15CC2C3}" dt="2019-01-31T22:55:14.147" v="3159" actId="1076"/>
          <ac:spMkLst>
            <pc:docMk/>
            <pc:sldMk cId="2410849628" sldId="338"/>
            <ac:spMk id="70" creationId="{12764F1F-0C8A-467D-B815-01EAA58768FC}"/>
          </ac:spMkLst>
        </pc:spChg>
        <pc:grpChg chg="mod">
          <ac:chgData name="Davide Carboni" userId="02c819d3cbbbcf57" providerId="LiveId" clId="{8FF02524-A117-4E6A-9081-FB05A15CC2C3}" dt="2019-01-31T22:55:29.301" v="3161" actId="1076"/>
          <ac:grpSpMkLst>
            <pc:docMk/>
            <pc:sldMk cId="2410849628" sldId="338"/>
            <ac:grpSpMk id="55" creationId="{66F1FC06-5D6D-4D32-90F1-681C201056E2}"/>
          </ac:grpSpMkLst>
        </pc:grpChg>
        <pc:grpChg chg="mod">
          <ac:chgData name="Davide Carboni" userId="02c819d3cbbbcf57" providerId="LiveId" clId="{8FF02524-A117-4E6A-9081-FB05A15CC2C3}" dt="2019-01-31T22:55:29.301" v="3161" actId="1076"/>
          <ac:grpSpMkLst>
            <pc:docMk/>
            <pc:sldMk cId="2410849628" sldId="338"/>
            <ac:grpSpMk id="58" creationId="{6260BC57-2F3E-42C6-9367-6C6BCB6617B9}"/>
          </ac:grpSpMkLst>
        </pc:grpChg>
        <pc:grpChg chg="mod">
          <ac:chgData name="Davide Carboni" userId="02c819d3cbbbcf57" providerId="LiveId" clId="{8FF02524-A117-4E6A-9081-FB05A15CC2C3}" dt="2019-01-31T22:55:29.301" v="3161" actId="1076"/>
          <ac:grpSpMkLst>
            <pc:docMk/>
            <pc:sldMk cId="2410849628" sldId="338"/>
            <ac:grpSpMk id="61" creationId="{0F301BC4-BE4B-425F-94F5-B8A4F7108AE1}"/>
          </ac:grpSpMkLst>
        </pc:grpChg>
        <pc:grpChg chg="mod">
          <ac:chgData name="Davide Carboni" userId="02c819d3cbbbcf57" providerId="LiveId" clId="{8FF02524-A117-4E6A-9081-FB05A15CC2C3}" dt="2019-01-31T22:55:29.301" v="3161" actId="1076"/>
          <ac:grpSpMkLst>
            <pc:docMk/>
            <pc:sldMk cId="2410849628" sldId="338"/>
            <ac:grpSpMk id="64" creationId="{57D50FFF-1D11-40BF-A850-B3488E71ABF7}"/>
          </ac:grpSpMkLst>
        </pc:grpChg>
        <pc:grpChg chg="del">
          <ac:chgData name="Davide Carboni" userId="02c819d3cbbbcf57" providerId="LiveId" clId="{8FF02524-A117-4E6A-9081-FB05A15CC2C3}" dt="2019-01-31T22:55:09.882" v="3157" actId="478"/>
          <ac:grpSpMkLst>
            <pc:docMk/>
            <pc:sldMk cId="2410849628" sldId="338"/>
            <ac:grpSpMk id="67" creationId="{F2F41DF0-8CF6-4669-8DFB-ADE21659AB00}"/>
          </ac:grpSpMkLst>
        </pc:grpChg>
        <pc:picChg chg="del">
          <ac:chgData name="Davide Carboni" userId="02c819d3cbbbcf57" providerId="LiveId" clId="{8FF02524-A117-4E6A-9081-FB05A15CC2C3}" dt="2019-01-31T22:34:36.333" v="2842" actId="478"/>
          <ac:picMkLst>
            <pc:docMk/>
            <pc:sldMk cId="2410849628" sldId="338"/>
            <ac:picMk id="3" creationId="{5F8AE86C-6C12-40B6-994A-A3FA72FD80B5}"/>
          </ac:picMkLst>
        </pc:picChg>
        <pc:picChg chg="add mod">
          <ac:chgData name="Davide Carboni" userId="02c819d3cbbbcf57" providerId="LiveId" clId="{8FF02524-A117-4E6A-9081-FB05A15CC2C3}" dt="2019-01-31T22:42:04.943" v="2849" actId="1076"/>
          <ac:picMkLst>
            <pc:docMk/>
            <pc:sldMk cId="2410849628" sldId="338"/>
            <ac:picMk id="4" creationId="{39095D56-F03B-4CB6-87F6-2450399DE822}"/>
          </ac:picMkLst>
        </pc:picChg>
      </pc:sldChg>
      <pc:sldChg chg="addSp modSp add ord setBg">
        <pc:chgData name="Davide Carboni" userId="02c819d3cbbbcf57" providerId="LiveId" clId="{8FF02524-A117-4E6A-9081-FB05A15CC2C3}" dt="2019-02-01T07:36:37.434" v="4444" actId="20577"/>
        <pc:sldMkLst>
          <pc:docMk/>
          <pc:sldMk cId="1327381603" sldId="339"/>
        </pc:sldMkLst>
        <pc:spChg chg="mod">
          <ac:chgData name="Davide Carboni" userId="02c819d3cbbbcf57" providerId="LiveId" clId="{8FF02524-A117-4E6A-9081-FB05A15CC2C3}" dt="2019-01-31T23:37:17.409" v="3331" actId="1076"/>
          <ac:spMkLst>
            <pc:docMk/>
            <pc:sldMk cId="1327381603" sldId="339"/>
            <ac:spMk id="13" creationId="{555C8500-CFA8-4916-BFA7-912CF4A1629A}"/>
          </ac:spMkLst>
        </pc:spChg>
        <pc:spChg chg="mod">
          <ac:chgData name="Davide Carboni" userId="02c819d3cbbbcf57" providerId="LiveId" clId="{8FF02524-A117-4E6A-9081-FB05A15CC2C3}" dt="2019-01-31T23:33:13.801" v="3269" actId="1076"/>
          <ac:spMkLst>
            <pc:docMk/>
            <pc:sldMk cId="1327381603" sldId="339"/>
            <ac:spMk id="16" creationId="{F262CCE9-27DF-46B9-8145-2817A2C3ECDC}"/>
          </ac:spMkLst>
        </pc:spChg>
        <pc:spChg chg="mod">
          <ac:chgData name="Davide Carboni" userId="02c819d3cbbbcf57" providerId="LiveId" clId="{8FF02524-A117-4E6A-9081-FB05A15CC2C3}" dt="2019-01-31T23:33:38.910" v="3275" actId="1076"/>
          <ac:spMkLst>
            <pc:docMk/>
            <pc:sldMk cId="1327381603" sldId="339"/>
            <ac:spMk id="19" creationId="{3840BC6F-7C60-4A4F-BAC4-F5F885F5B779}"/>
          </ac:spMkLst>
        </pc:spChg>
        <pc:spChg chg="mod">
          <ac:chgData name="Davide Carboni" userId="02c819d3cbbbcf57" providerId="LiveId" clId="{8FF02524-A117-4E6A-9081-FB05A15CC2C3}" dt="2019-01-31T23:38:15.832" v="3343" actId="1076"/>
          <ac:spMkLst>
            <pc:docMk/>
            <pc:sldMk cId="1327381603" sldId="339"/>
            <ac:spMk id="20" creationId="{F67617A2-4B7A-4941-8A59-F3CFE1072ED4}"/>
          </ac:spMkLst>
        </pc:spChg>
        <pc:spChg chg="mod">
          <ac:chgData name="Davide Carboni" userId="02c819d3cbbbcf57" providerId="LiveId" clId="{8FF02524-A117-4E6A-9081-FB05A15CC2C3}" dt="2019-01-31T23:25:33.649" v="3196" actId="207"/>
          <ac:spMkLst>
            <pc:docMk/>
            <pc:sldMk cId="1327381603" sldId="339"/>
            <ac:spMk id="21" creationId="{F7AF9E37-E074-4F56-A990-9EF582E25979}"/>
          </ac:spMkLst>
        </pc:spChg>
        <pc:spChg chg="add mod">
          <ac:chgData name="Davide Carboni" userId="02c819d3cbbbcf57" providerId="LiveId" clId="{8FF02524-A117-4E6A-9081-FB05A15CC2C3}" dt="2019-01-31T23:37:51.718" v="3338" actId="164"/>
          <ac:spMkLst>
            <pc:docMk/>
            <pc:sldMk cId="1327381603" sldId="339"/>
            <ac:spMk id="23" creationId="{B0DF6F1F-E954-4548-8672-8CBFDDE176B7}"/>
          </ac:spMkLst>
        </pc:spChg>
        <pc:spChg chg="add mod">
          <ac:chgData name="Davide Carboni" userId="02c819d3cbbbcf57" providerId="LiveId" clId="{8FF02524-A117-4E6A-9081-FB05A15CC2C3}" dt="2019-01-31T23:39:15.905" v="3389" actId="20577"/>
          <ac:spMkLst>
            <pc:docMk/>
            <pc:sldMk cId="1327381603" sldId="339"/>
            <ac:spMk id="24" creationId="{9117FB0B-95EE-4AB3-85F7-E733720B0FD1}"/>
          </ac:spMkLst>
        </pc:spChg>
        <pc:spChg chg="mod">
          <ac:chgData name="Davide Carboni" userId="02c819d3cbbbcf57" providerId="LiveId" clId="{8FF02524-A117-4E6A-9081-FB05A15CC2C3}" dt="2019-02-01T07:36:37.434" v="4444" actId="20577"/>
          <ac:spMkLst>
            <pc:docMk/>
            <pc:sldMk cId="1327381603" sldId="339"/>
            <ac:spMk id="25" creationId="{7D7D8969-7143-48AC-8D00-2F234991E19D}"/>
          </ac:spMkLst>
        </pc:spChg>
        <pc:spChg chg="mod">
          <ac:chgData name="Davide Carboni" userId="02c819d3cbbbcf57" providerId="LiveId" clId="{8FF02524-A117-4E6A-9081-FB05A15CC2C3}" dt="2019-02-01T07:36:33.812" v="4443" actId="20577"/>
          <ac:spMkLst>
            <pc:docMk/>
            <pc:sldMk cId="1327381603" sldId="339"/>
            <ac:spMk id="26" creationId="{6FEA7169-961E-40E9-97FD-0577C0BC7174}"/>
          </ac:spMkLst>
        </pc:spChg>
        <pc:grpChg chg="add mod">
          <ac:chgData name="Davide Carboni" userId="02c819d3cbbbcf57" providerId="LiveId" clId="{8FF02524-A117-4E6A-9081-FB05A15CC2C3}" dt="2019-01-31T23:38:40.656" v="3349" actId="1076"/>
          <ac:grpSpMkLst>
            <pc:docMk/>
            <pc:sldMk cId="1327381603" sldId="339"/>
            <ac:grpSpMk id="2" creationId="{A996EE4B-25DC-4391-A88A-358E8B64F731}"/>
          </ac:grpSpMkLst>
        </pc:grpChg>
        <pc:grpChg chg="mod">
          <ac:chgData name="Davide Carboni" userId="02c819d3cbbbcf57" providerId="LiveId" clId="{8FF02524-A117-4E6A-9081-FB05A15CC2C3}" dt="2019-01-31T23:35:06.317" v="3279" actId="14826"/>
          <ac:grpSpMkLst>
            <pc:docMk/>
            <pc:sldMk cId="1327381603" sldId="339"/>
            <ac:grpSpMk id="3" creationId="{3D73E00E-E426-4DA4-AF2F-37D7FB19AD11}"/>
          </ac:grpSpMkLst>
        </pc:grpChg>
        <pc:grpChg chg="mod">
          <ac:chgData name="Davide Carboni" userId="02c819d3cbbbcf57" providerId="LiveId" clId="{8FF02524-A117-4E6A-9081-FB05A15CC2C3}" dt="2019-01-31T23:35:06.317" v="3279" actId="14826"/>
          <ac:grpSpMkLst>
            <pc:docMk/>
            <pc:sldMk cId="1327381603" sldId="339"/>
            <ac:grpSpMk id="7" creationId="{44FB32B8-94E3-41D6-914D-D4600EDDEF20}"/>
          </ac:grpSpMkLst>
        </pc:grpChg>
        <pc:grpChg chg="mod">
          <ac:chgData name="Davide Carboni" userId="02c819d3cbbbcf57" providerId="LiveId" clId="{8FF02524-A117-4E6A-9081-FB05A15CC2C3}" dt="2019-01-31T23:38:08.800" v="3342" actId="1076"/>
          <ac:grpSpMkLst>
            <pc:docMk/>
            <pc:sldMk cId="1327381603" sldId="339"/>
            <ac:grpSpMk id="8" creationId="{B07CAA1F-B89B-42FA-AC0A-5D7D27141AD0}"/>
          </ac:grpSpMkLst>
        </pc:grpChg>
        <pc:grpChg chg="mod">
          <ac:chgData name="Davide Carboni" userId="02c819d3cbbbcf57" providerId="LiveId" clId="{8FF02524-A117-4E6A-9081-FB05A15CC2C3}" dt="2019-01-31T23:31:36.613" v="3263" actId="14826"/>
          <ac:grpSpMkLst>
            <pc:docMk/>
            <pc:sldMk cId="1327381603" sldId="339"/>
            <ac:grpSpMk id="11" creationId="{8E316BB9-D547-4A53-ACAB-5891973EBF3B}"/>
          </ac:grpSpMkLst>
        </pc:grpChg>
        <pc:grpChg chg="mod">
          <ac:chgData name="Davide Carboni" userId="02c819d3cbbbcf57" providerId="LiveId" clId="{8FF02524-A117-4E6A-9081-FB05A15CC2C3}" dt="2019-01-31T23:32:44.941" v="3264" actId="14826"/>
          <ac:grpSpMkLst>
            <pc:docMk/>
            <pc:sldMk cId="1327381603" sldId="339"/>
            <ac:grpSpMk id="14" creationId="{B2E95778-D59B-438B-9DB6-F74830B630CD}"/>
          </ac:grpSpMkLst>
        </pc:grpChg>
        <pc:grpChg chg="mod">
          <ac:chgData name="Davide Carboni" userId="02c819d3cbbbcf57" providerId="LiveId" clId="{8FF02524-A117-4E6A-9081-FB05A15CC2C3}" dt="2019-01-31T23:35:06.317" v="3279" actId="14826"/>
          <ac:grpSpMkLst>
            <pc:docMk/>
            <pc:sldMk cId="1327381603" sldId="339"/>
            <ac:grpSpMk id="17" creationId="{620B24B6-9654-4D76-82D1-0CB72921FFD5}"/>
          </ac:grpSpMkLst>
        </pc:grpChg>
        <pc:picChg chg="mod">
          <ac:chgData name="Davide Carboni" userId="02c819d3cbbbcf57" providerId="LiveId" clId="{8FF02524-A117-4E6A-9081-FB05A15CC2C3}" dt="2019-01-31T23:37:26.191" v="3335" actId="1037"/>
          <ac:picMkLst>
            <pc:docMk/>
            <pc:sldMk cId="1327381603" sldId="339"/>
            <ac:picMk id="12" creationId="{364DF6CB-8375-4469-8911-53D56BB0AA18}"/>
          </ac:picMkLst>
        </pc:picChg>
        <pc:picChg chg="mod">
          <ac:chgData name="Davide Carboni" userId="02c819d3cbbbcf57" providerId="LiveId" clId="{8FF02524-A117-4E6A-9081-FB05A15CC2C3}" dt="2019-01-31T23:33:18.071" v="3270" actId="1076"/>
          <ac:picMkLst>
            <pc:docMk/>
            <pc:sldMk cId="1327381603" sldId="339"/>
            <ac:picMk id="15" creationId="{0FEBCF28-D828-421B-9ADB-9A7B2B9585F7}"/>
          </ac:picMkLst>
        </pc:picChg>
        <pc:picChg chg="mod">
          <ac:chgData name="Davide Carboni" userId="02c819d3cbbbcf57" providerId="LiveId" clId="{8FF02524-A117-4E6A-9081-FB05A15CC2C3}" dt="2019-01-31T23:38:29.157" v="3348" actId="1037"/>
          <ac:picMkLst>
            <pc:docMk/>
            <pc:sldMk cId="1327381603" sldId="339"/>
            <ac:picMk id="18" creationId="{07EADB6D-9C4C-4982-A25B-236C15572FAF}"/>
          </ac:picMkLst>
        </pc:picChg>
        <pc:picChg chg="add mod">
          <ac:chgData name="Davide Carboni" userId="02c819d3cbbbcf57" providerId="LiveId" clId="{8FF02524-A117-4E6A-9081-FB05A15CC2C3}" dt="2019-01-31T23:37:51.718" v="3338" actId="164"/>
          <ac:picMkLst>
            <pc:docMk/>
            <pc:sldMk cId="1327381603" sldId="339"/>
            <ac:picMk id="22" creationId="{BAB62202-AA72-4807-AD89-C371F22E5689}"/>
          </ac:picMkLst>
        </pc:picChg>
        <pc:picChg chg="mod">
          <ac:chgData name="Davide Carboni" userId="02c819d3cbbbcf57" providerId="LiveId" clId="{8FF02524-A117-4E6A-9081-FB05A15CC2C3}" dt="2019-02-01T07:03:47.843" v="4394" actId="1037"/>
          <ac:picMkLst>
            <pc:docMk/>
            <pc:sldMk cId="1327381603" sldId="339"/>
            <ac:picMk id="27" creationId="{F575DFA0-A10D-41CA-A329-701D0150F469}"/>
          </ac:picMkLst>
        </pc:picChg>
      </pc:sldChg>
      <pc:sldChg chg="add del setBg">
        <pc:chgData name="Davide Carboni" userId="02c819d3cbbbcf57" providerId="LiveId" clId="{8FF02524-A117-4E6A-9081-FB05A15CC2C3}" dt="2019-01-31T23:25:58.349" v="3201" actId="2696"/>
        <pc:sldMkLst>
          <pc:docMk/>
          <pc:sldMk cId="487877938" sldId="340"/>
        </pc:sldMkLst>
      </pc:sldChg>
      <pc:sldChg chg="delSp add del ord setBg">
        <pc:chgData name="Davide Carboni" userId="02c819d3cbbbcf57" providerId="LiveId" clId="{8FF02524-A117-4E6A-9081-FB05A15CC2C3}" dt="2019-01-31T23:44:27.505" v="3426" actId="2696"/>
        <pc:sldMkLst>
          <pc:docMk/>
          <pc:sldMk cId="2454721531" sldId="340"/>
        </pc:sldMkLst>
        <pc:spChg chg="del">
          <ac:chgData name="Davide Carboni" userId="02c819d3cbbbcf57" providerId="LiveId" clId="{8FF02524-A117-4E6A-9081-FB05A15CC2C3}" dt="2019-01-31T23:43:36.379" v="3422" actId="478"/>
          <ac:spMkLst>
            <pc:docMk/>
            <pc:sldMk cId="2454721531" sldId="340"/>
            <ac:spMk id="21" creationId="{F7AF9E37-E074-4F56-A990-9EF582E25979}"/>
          </ac:spMkLst>
        </pc:spChg>
        <pc:spChg chg="del">
          <ac:chgData name="Davide Carboni" userId="02c819d3cbbbcf57" providerId="LiveId" clId="{8FF02524-A117-4E6A-9081-FB05A15CC2C3}" dt="2019-01-31T23:43:42.834" v="3424" actId="478"/>
          <ac:spMkLst>
            <pc:docMk/>
            <pc:sldMk cId="2454721531" sldId="340"/>
            <ac:spMk id="22" creationId="{D9B3F873-B820-4DB1-BF29-BBC412A1D024}"/>
          </ac:spMkLst>
        </pc:spChg>
        <pc:spChg chg="del">
          <ac:chgData name="Davide Carboni" userId="02c819d3cbbbcf57" providerId="LiveId" clId="{8FF02524-A117-4E6A-9081-FB05A15CC2C3}" dt="2019-01-31T23:43:44.848" v="3425" actId="478"/>
          <ac:spMkLst>
            <pc:docMk/>
            <pc:sldMk cId="2454721531" sldId="340"/>
            <ac:spMk id="23" creationId="{16789299-C6B9-4770-880F-E98172054989}"/>
          </ac:spMkLst>
        </pc:spChg>
        <pc:grpChg chg="del">
          <ac:chgData name="Davide Carboni" userId="02c819d3cbbbcf57" providerId="LiveId" clId="{8FF02524-A117-4E6A-9081-FB05A15CC2C3}" dt="2019-01-31T23:43:38.536" v="3423" actId="478"/>
          <ac:grpSpMkLst>
            <pc:docMk/>
            <pc:sldMk cId="2454721531" sldId="340"/>
            <ac:grpSpMk id="11" creationId="{8E316BB9-D547-4A53-ACAB-5891973EBF3B}"/>
          </ac:grpSpMkLst>
        </pc:grpChg>
      </pc:sldChg>
      <pc:sldChg chg="addSp delSp modSp add setBg">
        <pc:chgData name="Davide Carboni" userId="02c819d3cbbbcf57" providerId="LiveId" clId="{8FF02524-A117-4E6A-9081-FB05A15CC2C3}" dt="2019-02-01T07:14:20.399" v="4440" actId="478"/>
        <pc:sldMkLst>
          <pc:docMk/>
          <pc:sldMk cId="2580349123" sldId="340"/>
        </pc:sldMkLst>
        <pc:spChg chg="add del mod">
          <ac:chgData name="Davide Carboni" userId="02c819d3cbbbcf57" providerId="LiveId" clId="{8FF02524-A117-4E6A-9081-FB05A15CC2C3}" dt="2019-02-01T07:14:19.618" v="4437" actId="478"/>
          <ac:spMkLst>
            <pc:docMk/>
            <pc:sldMk cId="2580349123" sldId="340"/>
            <ac:spMk id="11" creationId="{ADAAF352-04F4-4A63-8BC1-FBEFACB74F3C}"/>
          </ac:spMkLst>
        </pc:spChg>
        <pc:spChg chg="add del mod">
          <ac:chgData name="Davide Carboni" userId="02c819d3cbbbcf57" providerId="LiveId" clId="{8FF02524-A117-4E6A-9081-FB05A15CC2C3}" dt="2019-02-01T07:14:19.618" v="4439"/>
          <ac:spMkLst>
            <pc:docMk/>
            <pc:sldMk cId="2580349123" sldId="340"/>
            <ac:spMk id="12" creationId="{20D6A157-54ED-4D1A-BDF8-361C5B4F90EF}"/>
          </ac:spMkLst>
        </pc:spChg>
        <pc:spChg chg="add mod">
          <ac:chgData name="Davide Carboni" userId="02c819d3cbbbcf57" providerId="LiveId" clId="{8FF02524-A117-4E6A-9081-FB05A15CC2C3}" dt="2019-02-01T00:13:04.739" v="3480" actId="1076"/>
          <ac:spMkLst>
            <pc:docMk/>
            <pc:sldMk cId="2580349123" sldId="340"/>
            <ac:spMk id="22" creationId="{5EF1CE36-6D5B-41C5-A303-86D36E3B28A2}"/>
          </ac:spMkLst>
        </pc:spChg>
        <pc:spChg chg="add mod">
          <ac:chgData name="Davide Carboni" userId="02c819d3cbbbcf57" providerId="LiveId" clId="{8FF02524-A117-4E6A-9081-FB05A15CC2C3}" dt="2019-02-01T01:22:12.851" v="4187" actId="1076"/>
          <ac:spMkLst>
            <pc:docMk/>
            <pc:sldMk cId="2580349123" sldId="340"/>
            <ac:spMk id="23" creationId="{9F37E41E-AAF6-4841-8AB4-0F5F13F099F7}"/>
          </ac:spMkLst>
        </pc:spChg>
        <pc:spChg chg="add mod">
          <ac:chgData name="Davide Carboni" userId="02c819d3cbbbcf57" providerId="LiveId" clId="{8FF02524-A117-4E6A-9081-FB05A15CC2C3}" dt="2019-02-01T00:24:24.111" v="3653" actId="20577"/>
          <ac:spMkLst>
            <pc:docMk/>
            <pc:sldMk cId="2580349123" sldId="340"/>
            <ac:spMk id="24" creationId="{C7811645-A17A-4787-8481-250763B2EA42}"/>
          </ac:spMkLst>
        </pc:spChg>
        <pc:spChg chg="add mod">
          <ac:chgData name="Davide Carboni" userId="02c819d3cbbbcf57" providerId="LiveId" clId="{8FF02524-A117-4E6A-9081-FB05A15CC2C3}" dt="2019-02-01T01:22:12.851" v="4187" actId="1076"/>
          <ac:spMkLst>
            <pc:docMk/>
            <pc:sldMk cId="2580349123" sldId="340"/>
            <ac:spMk id="25" creationId="{6437F970-9187-4CD0-A05A-B1E62181BEB9}"/>
          </ac:spMkLst>
        </pc:spChg>
        <pc:spChg chg="add del mod">
          <ac:chgData name="Davide Carboni" userId="02c819d3cbbbcf57" providerId="LiveId" clId="{8FF02524-A117-4E6A-9081-FB05A15CC2C3}" dt="2019-02-01T01:21:54.540" v="4183" actId="478"/>
          <ac:spMkLst>
            <pc:docMk/>
            <pc:sldMk cId="2580349123" sldId="340"/>
            <ac:spMk id="26" creationId="{EFDA2B14-A768-45A0-963D-8724924DE279}"/>
          </ac:spMkLst>
        </pc:spChg>
        <pc:spChg chg="add del mod">
          <ac:chgData name="Davide Carboni" userId="02c819d3cbbbcf57" providerId="LiveId" clId="{8FF02524-A117-4E6A-9081-FB05A15CC2C3}" dt="2019-02-01T01:21:57.035" v="4184" actId="478"/>
          <ac:spMkLst>
            <pc:docMk/>
            <pc:sldMk cId="2580349123" sldId="340"/>
            <ac:spMk id="27" creationId="{DECCBF43-6516-48CA-ADE6-D6F089EC7563}"/>
          </ac:spMkLst>
        </pc:spChg>
        <pc:spChg chg="mod">
          <ac:chgData name="Davide Carboni" userId="02c819d3cbbbcf57" providerId="LiveId" clId="{8FF02524-A117-4E6A-9081-FB05A15CC2C3}" dt="2019-02-01T01:22:12.851" v="4187" actId="1076"/>
          <ac:spMkLst>
            <pc:docMk/>
            <pc:sldMk cId="2580349123" sldId="340"/>
            <ac:spMk id="40" creationId="{BD3B0D93-ECDC-4BD5-8BA3-3FC0CDDBF8D3}"/>
          </ac:spMkLst>
        </pc:spChg>
        <pc:spChg chg="del">
          <ac:chgData name="Davide Carboni" userId="02c819d3cbbbcf57" providerId="LiveId" clId="{8FF02524-A117-4E6A-9081-FB05A15CC2C3}" dt="2019-02-01T00:13:40.546" v="3487" actId="478"/>
          <ac:spMkLst>
            <pc:docMk/>
            <pc:sldMk cId="2580349123" sldId="340"/>
            <ac:spMk id="41" creationId="{B445F7AA-1FB1-4A8B-8676-BB8CD8BF3FD1}"/>
          </ac:spMkLst>
        </pc:spChg>
        <pc:spChg chg="del">
          <ac:chgData name="Davide Carboni" userId="02c819d3cbbbcf57" providerId="LiveId" clId="{8FF02524-A117-4E6A-9081-FB05A15CC2C3}" dt="2019-02-01T00:13:36.086" v="3485" actId="478"/>
          <ac:spMkLst>
            <pc:docMk/>
            <pc:sldMk cId="2580349123" sldId="340"/>
            <ac:spMk id="42" creationId="{E903965A-E01B-4361-BE83-471ED8AA3925}"/>
          </ac:spMkLst>
        </pc:spChg>
        <pc:spChg chg="del">
          <ac:chgData name="Davide Carboni" userId="02c819d3cbbbcf57" providerId="LiveId" clId="{8FF02524-A117-4E6A-9081-FB05A15CC2C3}" dt="2019-02-01T00:13:38.490" v="3486" actId="478"/>
          <ac:spMkLst>
            <pc:docMk/>
            <pc:sldMk cId="2580349123" sldId="340"/>
            <ac:spMk id="43" creationId="{3CE4D412-609A-40CA-8DC6-50A3C4C62B04}"/>
          </ac:spMkLst>
        </pc:spChg>
        <pc:spChg chg="del">
          <ac:chgData name="Davide Carboni" userId="02c819d3cbbbcf57" providerId="LiveId" clId="{8FF02524-A117-4E6A-9081-FB05A15CC2C3}" dt="2019-02-01T07:14:20.399" v="4440" actId="478"/>
          <ac:spMkLst>
            <pc:docMk/>
            <pc:sldMk cId="2580349123" sldId="340"/>
            <ac:spMk id="44" creationId="{5B045204-6150-473D-9428-096251BBC75C}"/>
          </ac:spMkLst>
        </pc:spChg>
        <pc:spChg chg="mod topLvl">
          <ac:chgData name="Davide Carboni" userId="02c819d3cbbbcf57" providerId="LiveId" clId="{8FF02524-A117-4E6A-9081-FB05A15CC2C3}" dt="2019-02-01T01:22:12.851" v="4187" actId="1076"/>
          <ac:spMkLst>
            <pc:docMk/>
            <pc:sldMk cId="2580349123" sldId="340"/>
            <ac:spMk id="56" creationId="{5F98DBB9-A335-4CEB-8019-5BA2B18AF53E}"/>
          </ac:spMkLst>
        </pc:spChg>
        <pc:spChg chg="del topLvl">
          <ac:chgData name="Davide Carboni" userId="02c819d3cbbbcf57" providerId="LiveId" clId="{8FF02524-A117-4E6A-9081-FB05A15CC2C3}" dt="2019-02-01T00:13:24.644" v="3481" actId="478"/>
          <ac:spMkLst>
            <pc:docMk/>
            <pc:sldMk cId="2580349123" sldId="340"/>
            <ac:spMk id="57" creationId="{6644221D-0A27-499B-9CD9-0C26568AB575}"/>
          </ac:spMkLst>
        </pc:spChg>
        <pc:spChg chg="del topLvl">
          <ac:chgData name="Davide Carboni" userId="02c819d3cbbbcf57" providerId="LiveId" clId="{8FF02524-A117-4E6A-9081-FB05A15CC2C3}" dt="2019-02-01T00:13:41.348" v="3488" actId="478"/>
          <ac:spMkLst>
            <pc:docMk/>
            <pc:sldMk cId="2580349123" sldId="340"/>
            <ac:spMk id="59" creationId="{0A7C3A4C-9267-4093-9A36-49D415AD8BDC}"/>
          </ac:spMkLst>
        </pc:spChg>
        <pc:spChg chg="del topLvl">
          <ac:chgData name="Davide Carboni" userId="02c819d3cbbbcf57" providerId="LiveId" clId="{8FF02524-A117-4E6A-9081-FB05A15CC2C3}" dt="2019-02-01T00:13:28.286" v="3482" actId="478"/>
          <ac:spMkLst>
            <pc:docMk/>
            <pc:sldMk cId="2580349123" sldId="340"/>
            <ac:spMk id="60" creationId="{0311DBC2-DB4F-4A23-8B33-4E8EAE5722B4}"/>
          </ac:spMkLst>
        </pc:spChg>
        <pc:spChg chg="mod">
          <ac:chgData name="Davide Carboni" userId="02c819d3cbbbcf57" providerId="LiveId" clId="{8FF02524-A117-4E6A-9081-FB05A15CC2C3}" dt="2019-02-01T01:22:04.939" v="4186" actId="1076"/>
          <ac:spMkLst>
            <pc:docMk/>
            <pc:sldMk cId="2580349123" sldId="340"/>
            <ac:spMk id="70" creationId="{12764F1F-0C8A-467D-B815-01EAA58768FC}"/>
          </ac:spMkLst>
        </pc:spChg>
        <pc:grpChg chg="del">
          <ac:chgData name="Davide Carboni" userId="02c819d3cbbbcf57" providerId="LiveId" clId="{8FF02524-A117-4E6A-9081-FB05A15CC2C3}" dt="2019-02-01T00:13:24.644" v="3481" actId="478"/>
          <ac:grpSpMkLst>
            <pc:docMk/>
            <pc:sldMk cId="2580349123" sldId="340"/>
            <ac:grpSpMk id="55" creationId="{66F1FC06-5D6D-4D32-90F1-681C201056E2}"/>
          </ac:grpSpMkLst>
        </pc:grpChg>
        <pc:grpChg chg="del">
          <ac:chgData name="Davide Carboni" userId="02c819d3cbbbcf57" providerId="LiveId" clId="{8FF02524-A117-4E6A-9081-FB05A15CC2C3}" dt="2019-02-01T00:13:28.286" v="3482" actId="478"/>
          <ac:grpSpMkLst>
            <pc:docMk/>
            <pc:sldMk cId="2580349123" sldId="340"/>
            <ac:grpSpMk id="58" creationId="{6260BC57-2F3E-42C6-9367-6C6BCB6617B9}"/>
          </ac:grpSpMkLst>
        </pc:grpChg>
        <pc:grpChg chg="del">
          <ac:chgData name="Davide Carboni" userId="02c819d3cbbbcf57" providerId="LiveId" clId="{8FF02524-A117-4E6A-9081-FB05A15CC2C3}" dt="2019-02-01T00:13:32.535" v="3483" actId="478"/>
          <ac:grpSpMkLst>
            <pc:docMk/>
            <pc:sldMk cId="2580349123" sldId="340"/>
            <ac:grpSpMk id="61" creationId="{0F301BC4-BE4B-425F-94F5-B8A4F7108AE1}"/>
          </ac:grpSpMkLst>
        </pc:grpChg>
        <pc:grpChg chg="del">
          <ac:chgData name="Davide Carboni" userId="02c819d3cbbbcf57" providerId="LiveId" clId="{8FF02524-A117-4E6A-9081-FB05A15CC2C3}" dt="2019-02-01T00:13:33.955" v="3484" actId="478"/>
          <ac:grpSpMkLst>
            <pc:docMk/>
            <pc:sldMk cId="2580349123" sldId="340"/>
            <ac:grpSpMk id="64" creationId="{57D50FFF-1D11-40BF-A850-B3488E71ABF7}"/>
          </ac:grpSpMkLst>
        </pc:grpChg>
        <pc:picChg chg="del">
          <ac:chgData name="Davide Carboni" userId="02c819d3cbbbcf57" providerId="LiveId" clId="{8FF02524-A117-4E6A-9081-FB05A15CC2C3}" dt="2019-02-01T00:07:14.144" v="3442" actId="478"/>
          <ac:picMkLst>
            <pc:docMk/>
            <pc:sldMk cId="2580349123" sldId="340"/>
            <ac:picMk id="4" creationId="{39095D56-F03B-4CB6-87F6-2450399DE822}"/>
          </ac:picMkLst>
        </pc:picChg>
      </pc:sldChg>
      <pc:sldChg chg="addSp delSp modSp add ord setBg modNotesTx">
        <pc:chgData name="Davide Carboni" userId="02c819d3cbbbcf57" providerId="LiveId" clId="{8FF02524-A117-4E6A-9081-FB05A15CC2C3}" dt="2019-02-01T01:58:47.467" v="4360" actId="20577"/>
        <pc:sldMkLst>
          <pc:docMk/>
          <pc:sldMk cId="243406352" sldId="341"/>
        </pc:sldMkLst>
        <pc:spChg chg="add del">
          <ac:chgData name="Davide Carboni" userId="02c819d3cbbbcf57" providerId="LiveId" clId="{8FF02524-A117-4E6A-9081-FB05A15CC2C3}" dt="2019-02-01T01:54:06.678" v="4353" actId="478"/>
          <ac:spMkLst>
            <pc:docMk/>
            <pc:sldMk cId="243406352" sldId="341"/>
            <ac:spMk id="19" creationId="{3840BC6F-7C60-4A4F-BAC4-F5F885F5B779}"/>
          </ac:spMkLst>
        </pc:spChg>
        <pc:spChg chg="del">
          <ac:chgData name="Davide Carboni" userId="02c819d3cbbbcf57" providerId="LiveId" clId="{8FF02524-A117-4E6A-9081-FB05A15CC2C3}" dt="2019-02-01T01:54:13.381" v="4357" actId="478"/>
          <ac:spMkLst>
            <pc:docMk/>
            <pc:sldMk cId="243406352" sldId="341"/>
            <ac:spMk id="20" creationId="{F67617A2-4B7A-4941-8A59-F3CFE1072ED4}"/>
          </ac:spMkLst>
        </pc:spChg>
        <pc:spChg chg="del mod topLvl">
          <ac:chgData name="Davide Carboni" userId="02c819d3cbbbcf57" providerId="LiveId" clId="{8FF02524-A117-4E6A-9081-FB05A15CC2C3}" dt="2019-02-01T01:54:04.382" v="4351" actId="478"/>
          <ac:spMkLst>
            <pc:docMk/>
            <pc:sldMk cId="243406352" sldId="341"/>
            <ac:spMk id="26" creationId="{6FEA7169-961E-40E9-97FD-0577C0BC7174}"/>
          </ac:spMkLst>
        </pc:spChg>
        <pc:grpChg chg="add del mod topLvl">
          <ac:chgData name="Davide Carboni" userId="02c819d3cbbbcf57" providerId="LiveId" clId="{8FF02524-A117-4E6A-9081-FB05A15CC2C3}" dt="2019-02-01T01:54:20.315" v="4358" actId="1076"/>
          <ac:grpSpMkLst>
            <pc:docMk/>
            <pc:sldMk cId="243406352" sldId="341"/>
            <ac:grpSpMk id="7" creationId="{44FB32B8-94E3-41D6-914D-D4600EDDEF20}"/>
          </ac:grpSpMkLst>
        </pc:grpChg>
        <pc:grpChg chg="del">
          <ac:chgData name="Davide Carboni" userId="02c819d3cbbbcf57" providerId="LiveId" clId="{8FF02524-A117-4E6A-9081-FB05A15CC2C3}" dt="2019-02-01T01:54:04.382" v="4351" actId="478"/>
          <ac:grpSpMkLst>
            <pc:docMk/>
            <pc:sldMk cId="243406352" sldId="341"/>
            <ac:grpSpMk id="8" creationId="{B07CAA1F-B89B-42FA-AC0A-5D7D27141AD0}"/>
          </ac:grpSpMkLst>
        </pc:grpChg>
        <pc:grpChg chg="del">
          <ac:chgData name="Davide Carboni" userId="02c819d3cbbbcf57" providerId="LiveId" clId="{8FF02524-A117-4E6A-9081-FB05A15CC2C3}" dt="2019-02-01T01:54:09.494" v="4354" actId="478"/>
          <ac:grpSpMkLst>
            <pc:docMk/>
            <pc:sldMk cId="243406352" sldId="341"/>
            <ac:grpSpMk id="17" creationId="{620B24B6-9654-4D76-82D1-0CB72921FFD5}"/>
          </ac:grpSpMkLst>
        </pc:grpChg>
        <pc:picChg chg="del">
          <ac:chgData name="Davide Carboni" userId="02c819d3cbbbcf57" providerId="LiveId" clId="{8FF02524-A117-4E6A-9081-FB05A15CC2C3}" dt="2019-02-01T01:54:09.494" v="4354" actId="478"/>
          <ac:picMkLst>
            <pc:docMk/>
            <pc:sldMk cId="243406352" sldId="341"/>
            <ac:picMk id="18" creationId="{07EADB6D-9C4C-4982-A25B-236C15572FAF}"/>
          </ac:picMkLst>
        </pc:picChg>
      </pc:sldChg>
      <pc:sldChg chg="delSp modSp add del ord setBg">
        <pc:chgData name="Davide Carboni" userId="02c819d3cbbbcf57" providerId="LiveId" clId="{8FF02524-A117-4E6A-9081-FB05A15CC2C3}" dt="2019-02-01T00:58:30.314" v="3920" actId="2696"/>
        <pc:sldMkLst>
          <pc:docMk/>
          <pc:sldMk cId="3063519616" sldId="342"/>
        </pc:sldMkLst>
        <pc:spChg chg="mod">
          <ac:chgData name="Davide Carboni" userId="02c819d3cbbbcf57" providerId="LiveId" clId="{8FF02524-A117-4E6A-9081-FB05A15CC2C3}" dt="2019-02-01T00:36:01.681" v="3740" actId="1076"/>
          <ac:spMkLst>
            <pc:docMk/>
            <pc:sldMk cId="3063519616" sldId="342"/>
            <ac:spMk id="40" creationId="{BD3B0D93-ECDC-4BD5-8BA3-3FC0CDDBF8D3}"/>
          </ac:spMkLst>
        </pc:spChg>
        <pc:spChg chg="mod">
          <ac:chgData name="Davide Carboni" userId="02c819d3cbbbcf57" providerId="LiveId" clId="{8FF02524-A117-4E6A-9081-FB05A15CC2C3}" dt="2019-02-01T00:36:01.681" v="3740" actId="1076"/>
          <ac:spMkLst>
            <pc:docMk/>
            <pc:sldMk cId="3063519616" sldId="342"/>
            <ac:spMk id="41" creationId="{B445F7AA-1FB1-4A8B-8676-BB8CD8BF3FD1}"/>
          </ac:spMkLst>
        </pc:spChg>
        <pc:spChg chg="del">
          <ac:chgData name="Davide Carboni" userId="02c819d3cbbbcf57" providerId="LiveId" clId="{8FF02524-A117-4E6A-9081-FB05A15CC2C3}" dt="2019-02-01T00:35:43.609" v="3732" actId="478"/>
          <ac:spMkLst>
            <pc:docMk/>
            <pc:sldMk cId="3063519616" sldId="342"/>
            <ac:spMk id="42" creationId="{E903965A-E01B-4361-BE83-471ED8AA3925}"/>
          </ac:spMkLst>
        </pc:spChg>
        <pc:spChg chg="del">
          <ac:chgData name="Davide Carboni" userId="02c819d3cbbbcf57" providerId="LiveId" clId="{8FF02524-A117-4E6A-9081-FB05A15CC2C3}" dt="2019-02-01T00:35:45.237" v="3733" actId="478"/>
          <ac:spMkLst>
            <pc:docMk/>
            <pc:sldMk cId="3063519616" sldId="342"/>
            <ac:spMk id="43" creationId="{3CE4D412-609A-40CA-8DC6-50A3C4C62B04}"/>
          </ac:spMkLst>
        </pc:spChg>
        <pc:spChg chg="mod">
          <ac:chgData name="Davide Carboni" userId="02c819d3cbbbcf57" providerId="LiveId" clId="{8FF02524-A117-4E6A-9081-FB05A15CC2C3}" dt="2019-02-01T00:35:55.081" v="3739" actId="1076"/>
          <ac:spMkLst>
            <pc:docMk/>
            <pc:sldMk cId="3063519616" sldId="342"/>
            <ac:spMk id="70" creationId="{12764F1F-0C8A-467D-B815-01EAA58768FC}"/>
          </ac:spMkLst>
        </pc:spChg>
        <pc:grpChg chg="mod">
          <ac:chgData name="Davide Carboni" userId="02c819d3cbbbcf57" providerId="LiveId" clId="{8FF02524-A117-4E6A-9081-FB05A15CC2C3}" dt="2019-02-01T00:36:01.681" v="3740" actId="1076"/>
          <ac:grpSpMkLst>
            <pc:docMk/>
            <pc:sldMk cId="3063519616" sldId="342"/>
            <ac:grpSpMk id="55" creationId="{66F1FC06-5D6D-4D32-90F1-681C201056E2}"/>
          </ac:grpSpMkLst>
        </pc:grpChg>
        <pc:grpChg chg="mod">
          <ac:chgData name="Davide Carboni" userId="02c819d3cbbbcf57" providerId="LiveId" clId="{8FF02524-A117-4E6A-9081-FB05A15CC2C3}" dt="2019-02-01T00:36:01.681" v="3740" actId="1076"/>
          <ac:grpSpMkLst>
            <pc:docMk/>
            <pc:sldMk cId="3063519616" sldId="342"/>
            <ac:grpSpMk id="58" creationId="{6260BC57-2F3E-42C6-9367-6C6BCB6617B9}"/>
          </ac:grpSpMkLst>
        </pc:grpChg>
        <pc:grpChg chg="del">
          <ac:chgData name="Davide Carboni" userId="02c819d3cbbbcf57" providerId="LiveId" clId="{8FF02524-A117-4E6A-9081-FB05A15CC2C3}" dt="2019-02-01T00:35:46.049" v="3734" actId="478"/>
          <ac:grpSpMkLst>
            <pc:docMk/>
            <pc:sldMk cId="3063519616" sldId="342"/>
            <ac:grpSpMk id="61" creationId="{0F301BC4-BE4B-425F-94F5-B8A4F7108AE1}"/>
          </ac:grpSpMkLst>
        </pc:grpChg>
        <pc:grpChg chg="del">
          <ac:chgData name="Davide Carboni" userId="02c819d3cbbbcf57" providerId="LiveId" clId="{8FF02524-A117-4E6A-9081-FB05A15CC2C3}" dt="2019-02-01T00:35:47.142" v="3735" actId="478"/>
          <ac:grpSpMkLst>
            <pc:docMk/>
            <pc:sldMk cId="3063519616" sldId="342"/>
            <ac:grpSpMk id="64" creationId="{57D50FFF-1D11-40BF-A850-B3488E71ABF7}"/>
          </ac:grpSpMkLst>
        </pc:grpChg>
        <pc:picChg chg="mod">
          <ac:chgData name="Davide Carboni" userId="02c819d3cbbbcf57" providerId="LiveId" clId="{8FF02524-A117-4E6A-9081-FB05A15CC2C3}" dt="2019-02-01T00:33:22.739" v="3657" actId="14826"/>
          <ac:picMkLst>
            <pc:docMk/>
            <pc:sldMk cId="3063519616" sldId="342"/>
            <ac:picMk id="4" creationId="{39095D56-F03B-4CB6-87F6-2450399DE82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5D-4D67-AAB2-1E6B56CFD82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5D-4D67-AAB2-1E6B56CFD82E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5D-4D67-AAB2-1E6B56CFD82E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5D-4D67-AAB2-1E6B56CFD82E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1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5D-4D67-AAB2-1E6B56CFD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70-4F2D-B447-640BDCC0DED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70-4F2D-B447-640BDCC0DED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70-4F2D-B447-640BDCC0DED8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70-4F2D-B447-640BDCC0DED8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10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470-4F2D-B447-640BDCC0DE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B8-4986-BCDE-0A5D3DC74D6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B8-4986-BCDE-0A5D3DC74D6F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B8-4986-BCDE-0A5D3DC74D6F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8B8-4986-BCDE-0A5D3DC74D6F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11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8B8-4986-BCDE-0A5D3DC74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81-4215-B311-73A76226BFE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81-4215-B311-73A76226BFE6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81-4215-B311-73A76226BFE6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81-4215-B311-73A76226BFE6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81-4215-B311-73A76226B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81-4215-B311-73A76226BFE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81-4215-B311-73A76226BFE6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81-4215-B311-73A76226BFE6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81-4215-B311-73A76226BFE6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13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81-4215-B311-73A76226B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3F48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89-45DB-97A3-D6C6829B1C4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89-45DB-97A3-D6C6829B1C44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89-45DB-97A3-D6C6829B1C4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489-45DB-97A3-D6C6829B1C44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14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89-45DB-97A3-D6C6829B1C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EF30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B1-4408-8905-8B772663D70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B1-4408-8905-8B772663D706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B1-4408-8905-8B772663D706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AB1-4408-8905-8B772663D706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15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B1-4408-8905-8B772663D7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0070C0"/>
            </a:solidFill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00-4168-9730-AA98723C03FB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00-4168-9730-AA98723C03FB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00-4168-9730-AA98723C03FB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00-4168-9730-AA98723C03FB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11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00-4168-9730-AA98723C03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CF5-4BC0-8FB8-80BE90CDB94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F5-4BC0-8FB8-80BE90CDB94A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CF5-4BC0-8FB8-80BE90CDB94A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CF5-4BC0-8FB8-80BE90CDB94A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2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CF5-4BC0-8FB8-80BE90CDB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BC-43AA-AA01-878AAC080C2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BC-43AA-AA01-878AAC080C2C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BC-43AA-AA01-878AAC080C2C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5BC-43AA-AA01-878AAC080C2C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3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5BC-43AA-AA01-878AAC080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4C8-4A27-8F42-8CAED295EB7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C8-4A27-8F42-8CAED295EB7D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8-4A27-8F42-8CAED295EB7D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8-4A27-8F42-8CAED295EB7D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4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4C8-4A27-8F42-8CAED295EB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99-4007-ACF5-DB0CDA3F9C3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99-4007-ACF5-DB0CDA3F9C3B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399-4007-ACF5-DB0CDA3F9C3B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399-4007-ACF5-DB0CDA3F9C3B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5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99-4007-ACF5-DB0CDA3F9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F2-449B-9271-3EE124468D4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F2-449B-9271-3EE124468D46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F2-449B-9271-3EE124468D46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F2-449B-9271-3EE124468D46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0F2-449B-9271-3EE124468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56-4490-8D3A-0AE80B9C578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56-4490-8D3A-0AE80B9C5785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56-4490-8D3A-0AE80B9C5785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B56-4490-8D3A-0AE80B9C5785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7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56-4490-8D3A-0AE80B9C57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68-4C68-BF5E-0A81031D1EE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68-4C68-BF5E-0A81031D1EED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68-4C68-BF5E-0A81031D1EED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68-4C68-BF5E-0A81031D1EED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068-4C68-BF5E-0A81031D1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36-44B7-A73D-88F2DAABB1E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36-44B7-A73D-88F2DAABB1EC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36-44B7-A73D-88F2DAABB1EC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636-44B7-A73D-88F2DAABB1EC}"/>
              </c:ext>
            </c:extLst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9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36-44B7-A73D-88F2DAABB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F9BA-15B4-4D9F-98F9-81816ABB5A60}" type="datetimeFigureOut">
              <a:rPr lang="fr-CH" smtClean="0"/>
              <a:t>03.04.2019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4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5255D-14D7-41CA-A49B-F37EACD609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88275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C501E-A14F-407A-9A7D-701CF1CBF80B}" type="datetimeFigureOut">
              <a:rPr lang="it-IT" smtClean="0"/>
              <a:t>03/04/2019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4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93666-29CD-46DB-B7A6-F086F7E8F4A3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26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767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279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083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0778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845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140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680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52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6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5448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677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Application Python qui permet </a:t>
            </a:r>
            <a:r>
              <a:rPr lang="fr-CH" dirty="0" err="1"/>
              <a:t>eneregistre</a:t>
            </a:r>
            <a:r>
              <a:rPr lang="fr-CH" dirty="0"/>
              <a:t> le nombres des personnes e l’intensité audio </a:t>
            </a:r>
            <a:r>
              <a:rPr lang="fr-CH" dirty="0" err="1"/>
              <a:t>dectecte</a:t>
            </a:r>
            <a:r>
              <a:rPr lang="fr-CH" dirty="0"/>
              <a:t> par la camera et le microphone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44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848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Raspian</a:t>
            </a:r>
            <a:r>
              <a:rPr lang="fr-CH" dirty="0"/>
              <a:t> 9 version Desktop</a:t>
            </a:r>
          </a:p>
          <a:p>
            <a:r>
              <a:rPr lang="fr-CH" dirty="0" err="1"/>
              <a:t>Envirrenement</a:t>
            </a:r>
            <a:r>
              <a:rPr lang="fr-CH" dirty="0"/>
              <a:t> de </a:t>
            </a:r>
            <a:r>
              <a:rPr lang="fr-CH" dirty="0" err="1"/>
              <a:t>devellopement</a:t>
            </a:r>
            <a:r>
              <a:rPr lang="fr-CH" dirty="0"/>
              <a:t> -&gt; Python </a:t>
            </a:r>
          </a:p>
          <a:p>
            <a:endParaRPr lang="fr-CH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1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7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H" dirty="0" err="1"/>
              <a:t>Fenetre</a:t>
            </a:r>
            <a:r>
              <a:rPr lang="fr-CH" baseline="0" dirty="0"/>
              <a:t> de vue</a:t>
            </a:r>
          </a:p>
          <a:p>
            <a:pPr marL="171450" indent="-171450">
              <a:buFontTx/>
              <a:buChar char="-"/>
            </a:pPr>
            <a:r>
              <a:rPr lang="fr-CH" baseline="0" dirty="0" err="1"/>
              <a:t>Substract</a:t>
            </a:r>
            <a:r>
              <a:rPr lang="fr-CH" baseline="0" dirty="0"/>
              <a:t> background</a:t>
            </a:r>
          </a:p>
          <a:p>
            <a:pPr marL="171450" indent="-171450">
              <a:buFontTx/>
              <a:buChar char="-"/>
            </a:pPr>
            <a:r>
              <a:rPr lang="fr-CH" baseline="0" dirty="0" err="1"/>
              <a:t>Checkline</a:t>
            </a:r>
            <a:r>
              <a:rPr lang="fr-CH" baseline="0" dirty="0"/>
              <a:t> – </a:t>
            </a:r>
            <a:r>
              <a:rPr lang="fr-CH" baseline="0" dirty="0" err="1"/>
              <a:t>evenement</a:t>
            </a:r>
            <a:endParaRPr lang="fr-CH" baseline="0" dirty="0"/>
          </a:p>
          <a:p>
            <a:pPr marL="171450" indent="-171450">
              <a:buFontTx/>
              <a:buChar char="-"/>
            </a:pPr>
            <a:r>
              <a:rPr lang="fr-CH" baseline="0" dirty="0"/>
              <a:t>Détection personne / </a:t>
            </a:r>
            <a:r>
              <a:rPr lang="fr-CH" baseline="0" dirty="0" err="1"/>
              <a:t>centroid</a:t>
            </a:r>
            <a:endParaRPr lang="fr-CH" baseline="0" dirty="0"/>
          </a:p>
          <a:p>
            <a:pPr marL="0" indent="0">
              <a:buFontTx/>
              <a:buNone/>
            </a:pPr>
            <a:r>
              <a:rPr lang="fr-CH" baseline="0" dirty="0"/>
              <a:t>- ok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93666-29CD-46DB-B7A6-F086F7E8F4A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37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8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7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4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11.png"/><Relationship Id="rId5" Type="http://schemas.openxmlformats.org/officeDocument/2006/relationships/image" Target="../media/image31.png"/><Relationship Id="rId10" Type="http://schemas.openxmlformats.org/officeDocument/2006/relationships/image" Target="../media/image12.png"/><Relationship Id="rId4" Type="http://schemas.openxmlformats.org/officeDocument/2006/relationships/chart" Target="../charts/chart8.xml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chart" Target="../charts/chart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jpeg"/><Relationship Id="rId4" Type="http://schemas.openxmlformats.org/officeDocument/2006/relationships/chart" Target="../charts/chart13.xml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chart" Target="../charts/chart4.xml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chart" Target="../charts/chart6.xml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9AE1DFB-E147-4230-9084-F9AAE860259B}"/>
              </a:ext>
            </a:extLst>
          </p:cNvPr>
          <p:cNvSpPr/>
          <p:nvPr/>
        </p:nvSpPr>
        <p:spPr>
          <a:xfrm>
            <a:off x="296471" y="5731727"/>
            <a:ext cx="899882" cy="8488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71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DB03D"/>
                </a:solidFill>
                <a:latin typeface="Tw Cen MT" panose="020B0602020104020603" pitchFamily="34" charset="0"/>
              </a:rPr>
              <a:t>FONCTIONNEMENT - AUDIO</a:t>
            </a:r>
          </a:p>
        </p:txBody>
      </p:sp>
      <p:pic>
        <p:nvPicPr>
          <p:cNvPr id="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6" y="5904094"/>
            <a:ext cx="864564" cy="856215"/>
          </a:xfrm>
          <a:prstGeom prst="rect">
            <a:avLst/>
          </a:prstGeom>
        </p:spPr>
      </p:pic>
      <p:graphicFrame>
        <p:nvGraphicFramePr>
          <p:cNvPr id="36" name="Graphique 35"/>
          <p:cNvGraphicFramePr/>
          <p:nvPr>
            <p:extLst>
              <p:ext uri="{D42A27DB-BD31-4B8C-83A1-F6EECF244321}">
                <p14:modId xmlns:p14="http://schemas.microsoft.com/office/powerpoint/2010/main" val="4135958649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9593CFC8-A419-4CD8-9CD6-5D77C54C7D06}"/>
              </a:ext>
            </a:extLst>
          </p:cNvPr>
          <p:cNvGrpSpPr/>
          <p:nvPr/>
        </p:nvGrpSpPr>
        <p:grpSpPr>
          <a:xfrm>
            <a:off x="1084996" y="1425452"/>
            <a:ext cx="11019175" cy="5359421"/>
            <a:chOff x="1084996" y="1425452"/>
            <a:chExt cx="11019175" cy="5359421"/>
          </a:xfrm>
        </p:grpSpPr>
        <p:pic>
          <p:nvPicPr>
            <p:cNvPr id="38" name="Image 3">
              <a:extLst>
                <a:ext uri="{FF2B5EF4-FFF2-40B4-BE49-F238E27FC236}">
                  <a16:creationId xmlns:a16="http://schemas.microsoft.com/office/drawing/2014/main" id="{6F73EB26-9AFC-4300-BEEB-840AA3F4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968181">
              <a:off x="1076979" y="1433469"/>
              <a:ext cx="655339" cy="639305"/>
            </a:xfrm>
            <a:prstGeom prst="rect">
              <a:avLst/>
            </a:prstGeom>
          </p:spPr>
        </p:pic>
        <p:sp>
          <p:nvSpPr>
            <p:cNvPr id="39" name="Rectangle à coins arrondis 40">
              <a:extLst>
                <a:ext uri="{FF2B5EF4-FFF2-40B4-BE49-F238E27FC236}">
                  <a16:creationId xmlns:a16="http://schemas.microsoft.com/office/drawing/2014/main" id="{4B77A323-9624-4B8E-869F-9CAD1CF93D66}"/>
                </a:ext>
              </a:extLst>
            </p:cNvPr>
            <p:cNvSpPr/>
            <p:nvPr/>
          </p:nvSpPr>
          <p:spPr>
            <a:xfrm flipH="1">
              <a:off x="3610571" y="1748468"/>
              <a:ext cx="858453" cy="1175983"/>
            </a:xfrm>
            <a:prstGeom prst="roundRect">
              <a:avLst/>
            </a:prstGeom>
            <a:solidFill>
              <a:schemeClr val="bg1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40" name="Image 43">
              <a:extLst>
                <a:ext uri="{FF2B5EF4-FFF2-40B4-BE49-F238E27FC236}">
                  <a16:creationId xmlns:a16="http://schemas.microsoft.com/office/drawing/2014/main" id="{F0F7999B-43CB-4097-BE82-02C9653D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001" y="1973885"/>
              <a:ext cx="1747350" cy="982884"/>
            </a:xfrm>
            <a:prstGeom prst="rect">
              <a:avLst/>
            </a:prstGeom>
          </p:spPr>
        </p:pic>
        <p:grpSp>
          <p:nvGrpSpPr>
            <p:cNvPr id="42" name="Gruppo 46">
              <a:extLst>
                <a:ext uri="{FF2B5EF4-FFF2-40B4-BE49-F238E27FC236}">
                  <a16:creationId xmlns:a16="http://schemas.microsoft.com/office/drawing/2014/main" id="{12DE9ED6-91B0-4455-B983-50500F9E6A2D}"/>
                </a:ext>
              </a:extLst>
            </p:cNvPr>
            <p:cNvGrpSpPr/>
            <p:nvPr/>
          </p:nvGrpSpPr>
          <p:grpSpPr>
            <a:xfrm>
              <a:off x="5098750" y="5209053"/>
              <a:ext cx="743348" cy="743348"/>
              <a:chOff x="3151574" y="5007006"/>
              <a:chExt cx="1179495" cy="1179495"/>
            </a:xfrm>
            <a:effectLst/>
          </p:grpSpPr>
          <p:pic>
            <p:nvPicPr>
              <p:cNvPr id="111" name="Immagine 47">
                <a:extLst>
                  <a:ext uri="{FF2B5EF4-FFF2-40B4-BE49-F238E27FC236}">
                    <a16:creationId xmlns:a16="http://schemas.microsoft.com/office/drawing/2014/main" id="{9D18A66E-BF8E-4122-91D6-312FD6DE90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92"/>
              <a:stretch/>
            </p:blipFill>
            <p:spPr>
              <a:xfrm>
                <a:off x="3419898" y="5265349"/>
                <a:ext cx="622904" cy="638635"/>
              </a:xfrm>
              <a:prstGeom prst="rect">
                <a:avLst/>
              </a:prstGeom>
            </p:spPr>
          </p:pic>
          <p:sp>
            <p:nvSpPr>
              <p:cNvPr id="112" name="Ovale 48">
                <a:extLst>
                  <a:ext uri="{FF2B5EF4-FFF2-40B4-BE49-F238E27FC236}">
                    <a16:creationId xmlns:a16="http://schemas.microsoft.com/office/drawing/2014/main" id="{7D6A99B3-CB34-4BB0-A5C6-AE2311202287}"/>
                  </a:ext>
                </a:extLst>
              </p:cNvPr>
              <p:cNvSpPr/>
              <p:nvPr/>
            </p:nvSpPr>
            <p:spPr>
              <a:xfrm>
                <a:off x="3151574" y="5007006"/>
                <a:ext cx="1179495" cy="1179495"/>
              </a:xfrm>
              <a:prstGeom prst="ellipse">
                <a:avLst/>
              </a:prstGeom>
              <a:noFill/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43" name="Gruppo 46">
              <a:extLst>
                <a:ext uri="{FF2B5EF4-FFF2-40B4-BE49-F238E27FC236}">
                  <a16:creationId xmlns:a16="http://schemas.microsoft.com/office/drawing/2014/main" id="{1FE6E475-2C20-4124-9A61-E1652309FDB8}"/>
                </a:ext>
              </a:extLst>
            </p:cNvPr>
            <p:cNvGrpSpPr/>
            <p:nvPr/>
          </p:nvGrpSpPr>
          <p:grpSpPr>
            <a:xfrm>
              <a:off x="2970571" y="2105178"/>
              <a:ext cx="743348" cy="743348"/>
              <a:chOff x="3187400" y="5007006"/>
              <a:chExt cx="1179495" cy="1179495"/>
            </a:xfrm>
            <a:effectLst/>
          </p:grpSpPr>
          <p:pic>
            <p:nvPicPr>
              <p:cNvPr id="109" name="Immagine 47">
                <a:extLst>
                  <a:ext uri="{FF2B5EF4-FFF2-40B4-BE49-F238E27FC236}">
                    <a16:creationId xmlns:a16="http://schemas.microsoft.com/office/drawing/2014/main" id="{8EE90BC9-2575-4406-B192-942260740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7330" y="5265348"/>
                <a:ext cx="539691" cy="638635"/>
              </a:xfrm>
              <a:prstGeom prst="rect">
                <a:avLst/>
              </a:prstGeom>
            </p:spPr>
          </p:pic>
          <p:sp>
            <p:nvSpPr>
              <p:cNvPr id="110" name="Ovale 48">
                <a:extLst>
                  <a:ext uri="{FF2B5EF4-FFF2-40B4-BE49-F238E27FC236}">
                    <a16:creationId xmlns:a16="http://schemas.microsoft.com/office/drawing/2014/main" id="{5ACC226B-B347-460A-9152-84E396C4F514}"/>
                  </a:ext>
                </a:extLst>
              </p:cNvPr>
              <p:cNvSpPr/>
              <p:nvPr/>
            </p:nvSpPr>
            <p:spPr>
              <a:xfrm>
                <a:off x="3187400" y="5007006"/>
                <a:ext cx="1179495" cy="1179495"/>
              </a:xfrm>
              <a:prstGeom prst="ellipse">
                <a:avLst/>
              </a:prstGeom>
              <a:noFill/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6" name="TextBox 82">
              <a:extLst>
                <a:ext uri="{FF2B5EF4-FFF2-40B4-BE49-F238E27FC236}">
                  <a16:creationId xmlns:a16="http://schemas.microsoft.com/office/drawing/2014/main" id="{C7FDA09E-CB0C-412D-9453-3076150FB217}"/>
                </a:ext>
              </a:extLst>
            </p:cNvPr>
            <p:cNvSpPr txBox="1"/>
            <p:nvPr/>
          </p:nvSpPr>
          <p:spPr>
            <a:xfrm>
              <a:off x="8904277" y="3829880"/>
              <a:ext cx="1224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Tw Cen MT" panose="020B0602020104020603" pitchFamily="34" charset="0"/>
                </a:rPr>
                <a:t>INTENSITY</a:t>
              </a:r>
            </a:p>
          </p:txBody>
        </p:sp>
        <p:grpSp>
          <p:nvGrpSpPr>
            <p:cNvPr id="47" name="Groupe 62">
              <a:extLst>
                <a:ext uri="{FF2B5EF4-FFF2-40B4-BE49-F238E27FC236}">
                  <a16:creationId xmlns:a16="http://schemas.microsoft.com/office/drawing/2014/main" id="{E28EF31A-A7D3-4B29-A2E6-1D29AE5CD344}"/>
                </a:ext>
              </a:extLst>
            </p:cNvPr>
            <p:cNvGrpSpPr/>
            <p:nvPr/>
          </p:nvGrpSpPr>
          <p:grpSpPr>
            <a:xfrm>
              <a:off x="3783479" y="1940873"/>
              <a:ext cx="748262" cy="747967"/>
              <a:chOff x="5202982" y="2034757"/>
              <a:chExt cx="748262" cy="648895"/>
            </a:xfrm>
          </p:grpSpPr>
          <p:sp>
            <p:nvSpPr>
              <p:cNvPr id="107" name="Flèche gauche 63">
                <a:extLst>
                  <a:ext uri="{FF2B5EF4-FFF2-40B4-BE49-F238E27FC236}">
                    <a16:creationId xmlns:a16="http://schemas.microsoft.com/office/drawing/2014/main" id="{CF4D3309-03C9-4DA8-81AB-A4F228159B7A}"/>
                  </a:ext>
                </a:extLst>
              </p:cNvPr>
              <p:cNvSpPr/>
              <p:nvPr/>
            </p:nvSpPr>
            <p:spPr>
              <a:xfrm rot="10800000">
                <a:off x="5371946" y="2302616"/>
                <a:ext cx="480308" cy="381036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08" name="TextBox 82">
                <a:extLst>
                  <a:ext uri="{FF2B5EF4-FFF2-40B4-BE49-F238E27FC236}">
                    <a16:creationId xmlns:a16="http://schemas.microsoft.com/office/drawing/2014/main" id="{138E7B80-96C5-4115-A40F-476641B894BF}"/>
                  </a:ext>
                </a:extLst>
              </p:cNvPr>
              <p:cNvSpPr txBox="1"/>
              <p:nvPr/>
            </p:nvSpPr>
            <p:spPr>
              <a:xfrm>
                <a:off x="5202982" y="2034757"/>
                <a:ext cx="7482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OUT</a:t>
                </a:r>
              </a:p>
            </p:txBody>
          </p:sp>
        </p:grpSp>
        <p:grpSp>
          <p:nvGrpSpPr>
            <p:cNvPr id="48" name="Groupe 65">
              <a:extLst>
                <a:ext uri="{FF2B5EF4-FFF2-40B4-BE49-F238E27FC236}">
                  <a16:creationId xmlns:a16="http://schemas.microsoft.com/office/drawing/2014/main" id="{7E4F0F0A-EDD5-4A3A-B58F-A7231AE46194}"/>
                </a:ext>
              </a:extLst>
            </p:cNvPr>
            <p:cNvGrpSpPr/>
            <p:nvPr/>
          </p:nvGrpSpPr>
          <p:grpSpPr>
            <a:xfrm>
              <a:off x="5430938" y="2770103"/>
              <a:ext cx="958706" cy="605468"/>
              <a:chOff x="4303463" y="2840455"/>
              <a:chExt cx="958706" cy="605468"/>
            </a:xfrm>
          </p:grpSpPr>
          <p:pic>
            <p:nvPicPr>
              <p:cNvPr id="105" name="Image 66">
                <a:extLst>
                  <a:ext uri="{FF2B5EF4-FFF2-40B4-BE49-F238E27FC236}">
                    <a16:creationId xmlns:a16="http://schemas.microsoft.com/office/drawing/2014/main" id="{73E4AA64-1544-4EEC-9B4E-CBBD23D36C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4367" y="2840455"/>
                <a:ext cx="376898" cy="376898"/>
              </a:xfrm>
              <a:prstGeom prst="rect">
                <a:avLst/>
              </a:prstGeom>
            </p:spPr>
          </p:pic>
          <p:sp>
            <p:nvSpPr>
              <p:cNvPr id="106" name="TextBox 82">
                <a:extLst>
                  <a:ext uri="{FF2B5EF4-FFF2-40B4-BE49-F238E27FC236}">
                    <a16:creationId xmlns:a16="http://schemas.microsoft.com/office/drawing/2014/main" id="{59AB0602-01D9-4562-AAA8-6B704E53ED97}"/>
                  </a:ext>
                </a:extLst>
              </p:cNvPr>
              <p:cNvSpPr txBox="1"/>
              <p:nvPr/>
            </p:nvSpPr>
            <p:spPr>
              <a:xfrm>
                <a:off x="4303463" y="3138146"/>
                <a:ext cx="958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SEND</a:t>
                </a:r>
              </a:p>
            </p:txBody>
          </p:sp>
        </p:grpSp>
        <p:grpSp>
          <p:nvGrpSpPr>
            <p:cNvPr id="49" name="Groupe 69">
              <a:extLst>
                <a:ext uri="{FF2B5EF4-FFF2-40B4-BE49-F238E27FC236}">
                  <a16:creationId xmlns:a16="http://schemas.microsoft.com/office/drawing/2014/main" id="{DB5628B4-A4BA-4086-A9EB-A90B4958CDB1}"/>
                </a:ext>
              </a:extLst>
            </p:cNvPr>
            <p:cNvGrpSpPr/>
            <p:nvPr/>
          </p:nvGrpSpPr>
          <p:grpSpPr>
            <a:xfrm>
              <a:off x="10255482" y="3682613"/>
              <a:ext cx="1291476" cy="656817"/>
              <a:chOff x="5180667" y="4680547"/>
              <a:chExt cx="1291476" cy="656817"/>
            </a:xfrm>
          </p:grpSpPr>
          <p:sp>
            <p:nvSpPr>
              <p:cNvPr id="101" name="Flèche gauche 70">
                <a:extLst>
                  <a:ext uri="{FF2B5EF4-FFF2-40B4-BE49-F238E27FC236}">
                    <a16:creationId xmlns:a16="http://schemas.microsoft.com/office/drawing/2014/main" id="{1F04BEE4-20DF-4484-B021-F6F2D2B2E1A7}"/>
                  </a:ext>
                </a:extLst>
              </p:cNvPr>
              <p:cNvSpPr/>
              <p:nvPr/>
            </p:nvSpPr>
            <p:spPr>
              <a:xfrm rot="10800000">
                <a:off x="5180667" y="4791561"/>
                <a:ext cx="439551" cy="434789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grpSp>
            <p:nvGrpSpPr>
              <p:cNvPr id="102" name="Gruppo 46">
                <a:extLst>
                  <a:ext uri="{FF2B5EF4-FFF2-40B4-BE49-F238E27FC236}">
                    <a16:creationId xmlns:a16="http://schemas.microsoft.com/office/drawing/2014/main" id="{154B9B88-9A62-436C-99E3-86C06C407B79}"/>
                  </a:ext>
                </a:extLst>
              </p:cNvPr>
              <p:cNvGrpSpPr/>
              <p:nvPr/>
            </p:nvGrpSpPr>
            <p:grpSpPr>
              <a:xfrm>
                <a:off x="5815326" y="4680547"/>
                <a:ext cx="656817" cy="656817"/>
                <a:chOff x="2908307" y="5007006"/>
                <a:chExt cx="1179495" cy="1179495"/>
              </a:xfrm>
              <a:effectLst/>
            </p:grpSpPr>
            <p:pic>
              <p:nvPicPr>
                <p:cNvPr id="103" name="Immagine 47">
                  <a:extLst>
                    <a:ext uri="{FF2B5EF4-FFF2-40B4-BE49-F238E27FC236}">
                      <a16:creationId xmlns:a16="http://schemas.microsoft.com/office/drawing/2014/main" id="{45A365C3-0773-4498-839A-CEF4A0195B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9766" y="5288467"/>
                  <a:ext cx="616570" cy="616570"/>
                </a:xfrm>
                <a:prstGeom prst="rect">
                  <a:avLst/>
                </a:prstGeom>
              </p:spPr>
            </p:pic>
            <p:sp>
              <p:nvSpPr>
                <p:cNvPr id="104" name="Ovale 48">
                  <a:extLst>
                    <a:ext uri="{FF2B5EF4-FFF2-40B4-BE49-F238E27FC236}">
                      <a16:creationId xmlns:a16="http://schemas.microsoft.com/office/drawing/2014/main" id="{033D0690-EE72-405F-95F1-22E58AB5D16E}"/>
                    </a:ext>
                  </a:extLst>
                </p:cNvPr>
                <p:cNvSpPr/>
                <p:nvPr/>
              </p:nvSpPr>
              <p:spPr>
                <a:xfrm>
                  <a:off x="2908307" y="5007006"/>
                  <a:ext cx="1179495" cy="1179495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51" name="Groupe 74">
              <a:extLst>
                <a:ext uri="{FF2B5EF4-FFF2-40B4-BE49-F238E27FC236}">
                  <a16:creationId xmlns:a16="http://schemas.microsoft.com/office/drawing/2014/main" id="{4C29F3C4-45F0-48C9-BAEF-C3D8CE52C383}"/>
                </a:ext>
              </a:extLst>
            </p:cNvPr>
            <p:cNvGrpSpPr/>
            <p:nvPr/>
          </p:nvGrpSpPr>
          <p:grpSpPr>
            <a:xfrm>
              <a:off x="1554727" y="1964368"/>
              <a:ext cx="2055844" cy="736254"/>
              <a:chOff x="5928201" y="1964368"/>
              <a:chExt cx="2055844" cy="736254"/>
            </a:xfrm>
          </p:grpSpPr>
          <p:sp>
            <p:nvSpPr>
              <p:cNvPr id="99" name="Flèche gauche 75">
                <a:extLst>
                  <a:ext uri="{FF2B5EF4-FFF2-40B4-BE49-F238E27FC236}">
                    <a16:creationId xmlns:a16="http://schemas.microsoft.com/office/drawing/2014/main" id="{F5D40FFA-B6EB-472F-8522-31334E18C447}"/>
                  </a:ext>
                </a:extLst>
              </p:cNvPr>
              <p:cNvSpPr/>
              <p:nvPr/>
            </p:nvSpPr>
            <p:spPr>
              <a:xfrm>
                <a:off x="6691045" y="2265833"/>
                <a:ext cx="439551" cy="434789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00" name="TextBox 82">
                <a:extLst>
                  <a:ext uri="{FF2B5EF4-FFF2-40B4-BE49-F238E27FC236}">
                    <a16:creationId xmlns:a16="http://schemas.microsoft.com/office/drawing/2014/main" id="{3971FDFB-40C8-466B-BC6D-8C7E44C94013}"/>
                  </a:ext>
                </a:extLst>
              </p:cNvPr>
              <p:cNvSpPr txBox="1"/>
              <p:nvPr/>
            </p:nvSpPr>
            <p:spPr>
              <a:xfrm>
                <a:off x="5928201" y="1964368"/>
                <a:ext cx="2055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READ</a:t>
                </a:r>
              </a:p>
            </p:txBody>
          </p:sp>
        </p:grpSp>
        <p:pic>
          <p:nvPicPr>
            <p:cNvPr id="52" name="Immagine 47">
              <a:extLst>
                <a:ext uri="{FF2B5EF4-FFF2-40B4-BE49-F238E27FC236}">
                  <a16:creationId xmlns:a16="http://schemas.microsoft.com/office/drawing/2014/main" id="{6D81AB37-DC85-4481-B67B-580493FF3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440" y="1964368"/>
              <a:ext cx="1055126" cy="1055126"/>
            </a:xfrm>
            <a:prstGeom prst="rect">
              <a:avLst/>
            </a:prstGeom>
          </p:spPr>
        </p:pic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BC19BA8B-6B10-40A5-A65A-392CC8E4F538}"/>
                </a:ext>
              </a:extLst>
            </p:cNvPr>
            <p:cNvSpPr/>
            <p:nvPr/>
          </p:nvSpPr>
          <p:spPr>
            <a:xfrm>
              <a:off x="4798983" y="3477427"/>
              <a:ext cx="1338459" cy="10487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Flèche gauche 63">
              <a:extLst>
                <a:ext uri="{FF2B5EF4-FFF2-40B4-BE49-F238E27FC236}">
                  <a16:creationId xmlns:a16="http://schemas.microsoft.com/office/drawing/2014/main" id="{D460842A-1FC2-4A0B-9699-31EF3C2DAE60}"/>
                </a:ext>
              </a:extLst>
            </p:cNvPr>
            <p:cNvSpPr/>
            <p:nvPr/>
          </p:nvSpPr>
          <p:spPr>
            <a:xfrm rot="16200000">
              <a:off x="5228059" y="2892078"/>
              <a:ext cx="480308" cy="439212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Flèche gauche 63">
              <a:extLst>
                <a:ext uri="{FF2B5EF4-FFF2-40B4-BE49-F238E27FC236}">
                  <a16:creationId xmlns:a16="http://schemas.microsoft.com/office/drawing/2014/main" id="{EB05FE73-1B57-4D03-8661-B90EB14C6ABE}"/>
                </a:ext>
              </a:extLst>
            </p:cNvPr>
            <p:cNvSpPr/>
            <p:nvPr/>
          </p:nvSpPr>
          <p:spPr>
            <a:xfrm rot="10800000">
              <a:off x="6286727" y="3782194"/>
              <a:ext cx="480308" cy="439212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80" name="Immagine 47">
              <a:extLst>
                <a:ext uri="{FF2B5EF4-FFF2-40B4-BE49-F238E27FC236}">
                  <a16:creationId xmlns:a16="http://schemas.microsoft.com/office/drawing/2014/main" id="{2FE40DB8-3A4F-413E-AC5B-AA96D3F0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5" y="3712547"/>
              <a:ext cx="727645" cy="727645"/>
            </a:xfrm>
            <a:prstGeom prst="rect">
              <a:avLst/>
            </a:prstGeom>
          </p:spPr>
        </p:pic>
        <p:sp>
          <p:nvSpPr>
            <p:cNvPr id="81" name="TextBox 82">
              <a:extLst>
                <a:ext uri="{FF2B5EF4-FFF2-40B4-BE49-F238E27FC236}">
                  <a16:creationId xmlns:a16="http://schemas.microsoft.com/office/drawing/2014/main" id="{10C85AF9-B08D-47A3-B31A-2CFD3A185053}"/>
                </a:ext>
              </a:extLst>
            </p:cNvPr>
            <p:cNvSpPr txBox="1"/>
            <p:nvPr/>
          </p:nvSpPr>
          <p:spPr>
            <a:xfrm>
              <a:off x="4905068" y="3469577"/>
              <a:ext cx="1219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Tw Cen MT" panose="020B0602020104020603" pitchFamily="34" charset="0"/>
                </a:rPr>
                <a:t>string/array</a:t>
              </a:r>
            </a:p>
          </p:txBody>
        </p:sp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D7818055-A565-4985-A4DD-8D749AE2FCCB}"/>
                </a:ext>
              </a:extLst>
            </p:cNvPr>
            <p:cNvSpPr/>
            <p:nvPr/>
          </p:nvSpPr>
          <p:spPr>
            <a:xfrm>
              <a:off x="6814177" y="3467562"/>
              <a:ext cx="1338459" cy="10487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3" name="Immagine 47">
              <a:extLst>
                <a:ext uri="{FF2B5EF4-FFF2-40B4-BE49-F238E27FC236}">
                  <a16:creationId xmlns:a16="http://schemas.microsoft.com/office/drawing/2014/main" id="{8EAA92F3-471E-4BD3-A934-C31A527F2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558" y="3827350"/>
              <a:ext cx="468851" cy="468851"/>
            </a:xfrm>
            <a:prstGeom prst="rect">
              <a:avLst/>
            </a:prstGeom>
          </p:spPr>
        </p:pic>
        <p:sp>
          <p:nvSpPr>
            <p:cNvPr id="84" name="Flèche gauche 60">
              <a:extLst>
                <a:ext uri="{FF2B5EF4-FFF2-40B4-BE49-F238E27FC236}">
                  <a16:creationId xmlns:a16="http://schemas.microsoft.com/office/drawing/2014/main" id="{1F432A4E-5B35-4CA7-A8D4-30B6B040AC79}"/>
                </a:ext>
              </a:extLst>
            </p:cNvPr>
            <p:cNvSpPr/>
            <p:nvPr/>
          </p:nvSpPr>
          <p:spPr>
            <a:xfrm rot="5400000">
              <a:off x="5250649" y="4654144"/>
              <a:ext cx="439551" cy="434789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85" name="Gruppo 46">
              <a:extLst>
                <a:ext uri="{FF2B5EF4-FFF2-40B4-BE49-F238E27FC236}">
                  <a16:creationId xmlns:a16="http://schemas.microsoft.com/office/drawing/2014/main" id="{123D9D28-2F43-4819-9BC2-6CDB310275BD}"/>
                </a:ext>
              </a:extLst>
            </p:cNvPr>
            <p:cNvGrpSpPr/>
            <p:nvPr/>
          </p:nvGrpSpPr>
          <p:grpSpPr>
            <a:xfrm>
              <a:off x="7154450" y="5186725"/>
              <a:ext cx="743348" cy="743348"/>
              <a:chOff x="3151574" y="5007006"/>
              <a:chExt cx="1179495" cy="1179495"/>
            </a:xfrm>
            <a:effectLst/>
          </p:grpSpPr>
          <p:pic>
            <p:nvPicPr>
              <p:cNvPr id="97" name="Immagine 47">
                <a:extLst>
                  <a:ext uri="{FF2B5EF4-FFF2-40B4-BE49-F238E27FC236}">
                    <a16:creationId xmlns:a16="http://schemas.microsoft.com/office/drawing/2014/main" id="{35ED60EB-5E7F-4537-B314-7685B01A0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1141" y="5179016"/>
                <a:ext cx="966190" cy="834861"/>
              </a:xfrm>
              <a:prstGeom prst="rect">
                <a:avLst/>
              </a:prstGeom>
            </p:spPr>
          </p:pic>
          <p:sp>
            <p:nvSpPr>
              <p:cNvPr id="98" name="Ovale 48">
                <a:extLst>
                  <a:ext uri="{FF2B5EF4-FFF2-40B4-BE49-F238E27FC236}">
                    <a16:creationId xmlns:a16="http://schemas.microsoft.com/office/drawing/2014/main" id="{449DCEEE-01A7-4572-BC2C-7CB9C729CAC5}"/>
                  </a:ext>
                </a:extLst>
              </p:cNvPr>
              <p:cNvSpPr/>
              <p:nvPr/>
            </p:nvSpPr>
            <p:spPr>
              <a:xfrm>
                <a:off x="3151574" y="5007006"/>
                <a:ext cx="1179495" cy="1179495"/>
              </a:xfrm>
              <a:prstGeom prst="ellipse">
                <a:avLst/>
              </a:prstGeom>
              <a:noFill/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6" name="Flèche gauche 60">
              <a:extLst>
                <a:ext uri="{FF2B5EF4-FFF2-40B4-BE49-F238E27FC236}">
                  <a16:creationId xmlns:a16="http://schemas.microsoft.com/office/drawing/2014/main" id="{AD9EF433-3D61-4F92-A3DD-55C9BA047AFD}"/>
                </a:ext>
              </a:extLst>
            </p:cNvPr>
            <p:cNvSpPr/>
            <p:nvPr/>
          </p:nvSpPr>
          <p:spPr>
            <a:xfrm rot="5400000">
              <a:off x="7306349" y="4631816"/>
              <a:ext cx="439551" cy="434789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Rettangolo 86">
              <a:extLst>
                <a:ext uri="{FF2B5EF4-FFF2-40B4-BE49-F238E27FC236}">
                  <a16:creationId xmlns:a16="http://schemas.microsoft.com/office/drawing/2014/main" id="{649FF0A9-9281-4529-A503-A2DBA2B23A2D}"/>
                </a:ext>
              </a:extLst>
            </p:cNvPr>
            <p:cNvSpPr/>
            <p:nvPr/>
          </p:nvSpPr>
          <p:spPr>
            <a:xfrm>
              <a:off x="8799091" y="3490173"/>
              <a:ext cx="1338459" cy="104874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8" name="TextBox 82">
              <a:extLst>
                <a:ext uri="{FF2B5EF4-FFF2-40B4-BE49-F238E27FC236}">
                  <a16:creationId xmlns:a16="http://schemas.microsoft.com/office/drawing/2014/main" id="{9527A6D1-87BC-4AE4-8458-AD32F8EE26CB}"/>
                </a:ext>
              </a:extLst>
            </p:cNvPr>
            <p:cNvSpPr txBox="1"/>
            <p:nvPr/>
          </p:nvSpPr>
          <p:spPr>
            <a:xfrm>
              <a:off x="6916319" y="3477427"/>
              <a:ext cx="1219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Tw Cen MT" panose="020B0602020104020603" pitchFamily="34" charset="0"/>
                </a:rPr>
                <a:t>normalize</a:t>
              </a:r>
            </a:p>
          </p:txBody>
        </p:sp>
        <p:sp>
          <p:nvSpPr>
            <p:cNvPr id="89" name="Flèche gauche 63">
              <a:extLst>
                <a:ext uri="{FF2B5EF4-FFF2-40B4-BE49-F238E27FC236}">
                  <a16:creationId xmlns:a16="http://schemas.microsoft.com/office/drawing/2014/main" id="{8AB25692-C022-4F65-83DC-1D6BB2A495E8}"/>
                </a:ext>
              </a:extLst>
            </p:cNvPr>
            <p:cNvSpPr/>
            <p:nvPr/>
          </p:nvSpPr>
          <p:spPr>
            <a:xfrm rot="10800000">
              <a:off x="8267512" y="3794941"/>
              <a:ext cx="480308" cy="439212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TextBox 82">
              <a:extLst>
                <a:ext uri="{FF2B5EF4-FFF2-40B4-BE49-F238E27FC236}">
                  <a16:creationId xmlns:a16="http://schemas.microsoft.com/office/drawing/2014/main" id="{DEC27FF0-C582-4CE3-9BD9-6B9C72F80026}"/>
                </a:ext>
              </a:extLst>
            </p:cNvPr>
            <p:cNvSpPr txBox="1"/>
            <p:nvPr/>
          </p:nvSpPr>
          <p:spPr>
            <a:xfrm>
              <a:off x="8858514" y="3439839"/>
              <a:ext cx="1219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Tw Cen MT" panose="020B0602020104020603" pitchFamily="34" charset="0"/>
                </a:rPr>
                <a:t>calculate</a:t>
              </a:r>
            </a:p>
          </p:txBody>
        </p:sp>
        <p:grpSp>
          <p:nvGrpSpPr>
            <p:cNvPr id="91" name="Gruppo 46">
              <a:extLst>
                <a:ext uri="{FF2B5EF4-FFF2-40B4-BE49-F238E27FC236}">
                  <a16:creationId xmlns:a16="http://schemas.microsoft.com/office/drawing/2014/main" id="{381D4C1B-78BE-4574-A97E-F36C8EF39E81}"/>
                </a:ext>
              </a:extLst>
            </p:cNvPr>
            <p:cNvGrpSpPr/>
            <p:nvPr/>
          </p:nvGrpSpPr>
          <p:grpSpPr>
            <a:xfrm>
              <a:off x="9172452" y="5175211"/>
              <a:ext cx="743348" cy="743348"/>
              <a:chOff x="3151574" y="5007006"/>
              <a:chExt cx="1179495" cy="1179495"/>
            </a:xfrm>
            <a:effectLst/>
          </p:grpSpPr>
          <p:pic>
            <p:nvPicPr>
              <p:cNvPr id="95" name="Immagine 47">
                <a:extLst>
                  <a:ext uri="{FF2B5EF4-FFF2-40B4-BE49-F238E27FC236}">
                    <a16:creationId xmlns:a16="http://schemas.microsoft.com/office/drawing/2014/main" id="{737BD84F-BF65-48E7-92B5-228A38AF92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1392"/>
              <a:stretch/>
            </p:blipFill>
            <p:spPr>
              <a:xfrm>
                <a:off x="3374272" y="5190973"/>
                <a:ext cx="747823" cy="766708"/>
              </a:xfrm>
              <a:prstGeom prst="rect">
                <a:avLst/>
              </a:prstGeom>
            </p:spPr>
          </p:pic>
          <p:sp>
            <p:nvSpPr>
              <p:cNvPr id="96" name="Ovale 48">
                <a:extLst>
                  <a:ext uri="{FF2B5EF4-FFF2-40B4-BE49-F238E27FC236}">
                    <a16:creationId xmlns:a16="http://schemas.microsoft.com/office/drawing/2014/main" id="{C5CFD8B4-78D2-40F4-AA60-C6FAB5242619}"/>
                  </a:ext>
                </a:extLst>
              </p:cNvPr>
              <p:cNvSpPr/>
              <p:nvPr/>
            </p:nvSpPr>
            <p:spPr>
              <a:xfrm>
                <a:off x="3151574" y="5007006"/>
                <a:ext cx="1179495" cy="1179495"/>
              </a:xfrm>
              <a:prstGeom prst="ellipse">
                <a:avLst/>
              </a:prstGeom>
              <a:noFill/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2" name="Flèche gauche 60">
              <a:extLst>
                <a:ext uri="{FF2B5EF4-FFF2-40B4-BE49-F238E27FC236}">
                  <a16:creationId xmlns:a16="http://schemas.microsoft.com/office/drawing/2014/main" id="{97AA5A96-DDC5-4B9B-B74B-7A3A1427D1EE}"/>
                </a:ext>
              </a:extLst>
            </p:cNvPr>
            <p:cNvSpPr/>
            <p:nvPr/>
          </p:nvSpPr>
          <p:spPr>
            <a:xfrm rot="5400000">
              <a:off x="9324351" y="4620302"/>
              <a:ext cx="439551" cy="434789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3" name="Rettangolo 92">
              <a:extLst>
                <a:ext uri="{FF2B5EF4-FFF2-40B4-BE49-F238E27FC236}">
                  <a16:creationId xmlns:a16="http://schemas.microsoft.com/office/drawing/2014/main" id="{6350600D-2B86-4BDF-BC91-B8799DCA099D}"/>
                </a:ext>
              </a:extLst>
            </p:cNvPr>
            <p:cNvSpPr/>
            <p:nvPr/>
          </p:nvSpPr>
          <p:spPr>
            <a:xfrm>
              <a:off x="6107273" y="6415541"/>
              <a:ext cx="59968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32F62"/>
                  </a:solidFill>
                  <a:latin typeface="SFMono-Regular"/>
                </a:rPr>
                <a:t>IEC/CD 1672: Electroacoustics-Sound Level Meters, Nov. 1996.</a:t>
              </a:r>
              <a:endParaRPr lang="it-IT" dirty="0"/>
            </a:p>
          </p:txBody>
        </p:sp>
        <p:sp>
          <p:nvSpPr>
            <p:cNvPr id="94" name="TextBox 82">
              <a:extLst>
                <a:ext uri="{FF2B5EF4-FFF2-40B4-BE49-F238E27FC236}">
                  <a16:creationId xmlns:a16="http://schemas.microsoft.com/office/drawing/2014/main" id="{0F5BA786-106E-4116-AA35-930E7474ECA2}"/>
                </a:ext>
              </a:extLst>
            </p:cNvPr>
            <p:cNvSpPr txBox="1"/>
            <p:nvPr/>
          </p:nvSpPr>
          <p:spPr>
            <a:xfrm>
              <a:off x="5195898" y="1845062"/>
              <a:ext cx="748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latin typeface="Tw Cen MT" panose="020B0602020104020603" pitchFamily="34" charset="0"/>
                </a:rPr>
                <a:t>STRING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19563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rectangle 1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aphicFrame>
        <p:nvGraphicFramePr>
          <p:cNvPr id="3" name="Graphique 2"/>
          <p:cNvGraphicFramePr/>
          <p:nvPr>
            <p:extLst>
              <p:ext uri="{D42A27DB-BD31-4B8C-83A1-F6EECF244321}">
                <p14:modId xmlns:p14="http://schemas.microsoft.com/office/powerpoint/2010/main" val="3574754998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16530" y="1492673"/>
            <a:ext cx="5363737" cy="414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Tw Cen MT" panose="020B0602020104020603" pitchFamily="34" charset="0"/>
              </a:rPr>
              <a:t>RESULTATS - CAMERA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31124" r="57064" b="24633"/>
          <a:stretch/>
        </p:blipFill>
        <p:spPr>
          <a:xfrm rot="5400000">
            <a:off x="840017" y="1546341"/>
            <a:ext cx="5367535" cy="403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428216" y="6248480"/>
            <a:ext cx="219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" panose="020B0602020104020603" pitchFamily="34" charset="0"/>
              </a:rPr>
              <a:t>Version 1 (live)</a:t>
            </a:r>
          </a:p>
        </p:txBody>
      </p:sp>
      <p:sp>
        <p:nvSpPr>
          <p:cNvPr id="9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7351642" y="6248480"/>
            <a:ext cx="262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" panose="020B0602020104020603" pitchFamily="34" charset="0"/>
              </a:rPr>
              <a:t>Version 2 (photo)</a:t>
            </a: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8665304" y="880945"/>
            <a:ext cx="1" cy="5360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871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rectangle 1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aphicFrame>
        <p:nvGraphicFramePr>
          <p:cNvPr id="3" name="Graphique 2"/>
          <p:cNvGraphicFramePr/>
          <p:nvPr>
            <p:extLst>
              <p:ext uri="{D42A27DB-BD31-4B8C-83A1-F6EECF244321}">
                <p14:modId xmlns:p14="http://schemas.microsoft.com/office/powerpoint/2010/main" val="1866651638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59" y="869795"/>
            <a:ext cx="9500840" cy="534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Tw Cen MT" panose="020B0602020104020603" pitchFamily="34" charset="0"/>
              </a:rPr>
              <a:t>RESULTATS - AUDIO</a:t>
            </a:r>
          </a:p>
        </p:txBody>
      </p:sp>
    </p:spTree>
    <p:extLst>
      <p:ext uri="{BB962C8B-B14F-4D97-AF65-F5344CB8AC3E}">
        <p14:creationId xmlns:p14="http://schemas.microsoft.com/office/powerpoint/2010/main" val="36293604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rectangle 1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838" y="1993279"/>
            <a:ext cx="3753716" cy="4028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13" y="1993279"/>
            <a:ext cx="4794973" cy="4028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004" y="215386"/>
            <a:ext cx="1476811" cy="147681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03" y="200292"/>
            <a:ext cx="2095792" cy="1419423"/>
          </a:xfrm>
          <a:prstGeom prst="rect">
            <a:avLst/>
          </a:prstGeom>
        </p:spPr>
      </p:pic>
      <p:sp>
        <p:nvSpPr>
          <p:cNvPr id="7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2172716" y="6021657"/>
            <a:ext cx="312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Tw Cen MT" panose="020B0602020104020603" pitchFamily="34" charset="0"/>
              </a:rPr>
              <a:t>audio</a:t>
            </a:r>
          </a:p>
        </p:txBody>
      </p:sp>
      <p:sp>
        <p:nvSpPr>
          <p:cNvPr id="8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7403419" y="6021657"/>
            <a:ext cx="312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7030A0"/>
                </a:solidFill>
                <a:latin typeface="Tw Cen MT" panose="020B0602020104020603" pitchFamily="34" charset="0"/>
              </a:rPr>
              <a:t>trafic</a:t>
            </a:r>
            <a:endParaRPr lang="en-US" sz="2000" b="1" dirty="0">
              <a:solidFill>
                <a:srgbClr val="7030A0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Tw Cen MT" panose="020B0602020104020603" pitchFamily="34" charset="0"/>
              </a:rPr>
              <a:t>RESULTATS - DB</a:t>
            </a:r>
          </a:p>
        </p:txBody>
      </p:sp>
      <p:graphicFrame>
        <p:nvGraphicFramePr>
          <p:cNvPr id="10" name="Graphique 9"/>
          <p:cNvGraphicFramePr/>
          <p:nvPr>
            <p:extLst>
              <p:ext uri="{D42A27DB-BD31-4B8C-83A1-F6EECF244321}">
                <p14:modId xmlns:p14="http://schemas.microsoft.com/office/powerpoint/2010/main" val="3706416360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1268628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à coins arrondis 31"/>
          <p:cNvSpPr/>
          <p:nvPr/>
        </p:nvSpPr>
        <p:spPr>
          <a:xfrm flipH="1">
            <a:off x="7188952" y="1895236"/>
            <a:ext cx="858453" cy="1175983"/>
          </a:xfrm>
          <a:prstGeom prst="roundRect">
            <a:avLst/>
          </a:prstGeom>
          <a:solidFill>
            <a:schemeClr val="bg1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657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PROBLEMES RENCONTRES - VIDEO</a:t>
            </a:r>
          </a:p>
        </p:txBody>
      </p:sp>
      <p:pic>
        <p:nvPicPr>
          <p:cNvPr id="33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5" y="5898995"/>
            <a:ext cx="816887" cy="768315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73" y="2712440"/>
            <a:ext cx="1388517" cy="1388517"/>
          </a:xfrm>
          <a:prstGeom prst="rect">
            <a:avLst/>
          </a:prstGeom>
        </p:spPr>
      </p:pic>
      <p:pic>
        <p:nvPicPr>
          <p:cNvPr id="44" name="Picture 6" descr="RÃ©sultat de recherche d'images pour &quot;artificial intelligence logo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17615" r="20276" b="15364"/>
          <a:stretch/>
        </p:blipFill>
        <p:spPr bwMode="auto">
          <a:xfrm>
            <a:off x="2066724" y="2350949"/>
            <a:ext cx="2212477" cy="254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/>
          <p:cNvSpPr txBox="1"/>
          <p:nvPr/>
        </p:nvSpPr>
        <p:spPr>
          <a:xfrm>
            <a:off x="8133420" y="4145561"/>
            <a:ext cx="3419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w Cen MT" panose="020B0602020104020603" pitchFamily="34" charset="0"/>
              </a:rPr>
              <a:t>RESSOURCES </a:t>
            </a:r>
          </a:p>
          <a:p>
            <a:pPr algn="ctr"/>
            <a:r>
              <a:rPr lang="en-US" sz="2000" dirty="0">
                <a:latin typeface="Tw Cen MT" panose="020B0602020104020603" pitchFamily="34" charset="0"/>
              </a:rPr>
              <a:t>INSUFFISANTES</a:t>
            </a:r>
            <a:endParaRPr lang="fr-CH" sz="2000" dirty="0"/>
          </a:p>
        </p:txBody>
      </p:sp>
      <p:grpSp>
        <p:nvGrpSpPr>
          <p:cNvPr id="3" name="Groupe 2"/>
          <p:cNvGrpSpPr/>
          <p:nvPr/>
        </p:nvGrpSpPr>
        <p:grpSpPr>
          <a:xfrm>
            <a:off x="4640802" y="2483227"/>
            <a:ext cx="3040507" cy="1472288"/>
            <a:chOff x="5019944" y="2227129"/>
            <a:chExt cx="3040507" cy="1472288"/>
          </a:xfrm>
        </p:grpSpPr>
        <p:pic>
          <p:nvPicPr>
            <p:cNvPr id="50" name="Picture 10" descr="RÃ©sultat de recherche d'images pour &quot;tensorflow&quot;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t="20251" r="20231" b="19851"/>
            <a:stretch/>
          </p:blipFill>
          <p:spPr bwMode="auto">
            <a:xfrm>
              <a:off x="5679268" y="2227129"/>
              <a:ext cx="1721857" cy="970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lèche droite 1"/>
            <p:cNvSpPr/>
            <p:nvPr/>
          </p:nvSpPr>
          <p:spPr>
            <a:xfrm>
              <a:off x="5019944" y="3158584"/>
              <a:ext cx="3040507" cy="54083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aphicFrame>
        <p:nvGraphicFramePr>
          <p:cNvPr id="12" name="Graphique 11"/>
          <p:cNvGraphicFramePr/>
          <p:nvPr>
            <p:extLst>
              <p:ext uri="{D42A27DB-BD31-4B8C-83A1-F6EECF244321}">
                <p14:modId xmlns:p14="http://schemas.microsoft.com/office/powerpoint/2010/main" val="206998822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4559952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à coins arrondis 31"/>
          <p:cNvSpPr/>
          <p:nvPr/>
        </p:nvSpPr>
        <p:spPr>
          <a:xfrm flipH="1">
            <a:off x="7188952" y="1895236"/>
            <a:ext cx="858453" cy="1175983"/>
          </a:xfrm>
          <a:prstGeom prst="roundRect">
            <a:avLst/>
          </a:prstGeom>
          <a:solidFill>
            <a:schemeClr val="bg1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2" y="214808"/>
            <a:ext cx="6237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0"/>
              </a:rPr>
              <a:t>PROBLEMES RENCONTRES - AUDIO</a:t>
            </a:r>
          </a:p>
        </p:txBody>
      </p:sp>
      <p:pic>
        <p:nvPicPr>
          <p:cNvPr id="33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5" y="5898995"/>
            <a:ext cx="816887" cy="768315"/>
          </a:xfrm>
          <a:prstGeom prst="rect">
            <a:avLst/>
          </a:prstGeom>
        </p:spPr>
      </p:pic>
      <p:graphicFrame>
        <p:nvGraphicFramePr>
          <p:cNvPr id="12" name="Graphique 11"/>
          <p:cNvGraphicFramePr/>
          <p:nvPr>
            <p:extLst>
              <p:ext uri="{D42A27DB-BD31-4B8C-83A1-F6EECF244321}">
                <p14:modId xmlns:p14="http://schemas.microsoft.com/office/powerpoint/2010/main" val="1731245227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uppo 6">
            <a:extLst>
              <a:ext uri="{FF2B5EF4-FFF2-40B4-BE49-F238E27FC236}">
                <a16:creationId xmlns:a16="http://schemas.microsoft.com/office/drawing/2014/main" id="{6C0C9349-4F85-4133-A2A4-13C80967CFE6}"/>
              </a:ext>
            </a:extLst>
          </p:cNvPr>
          <p:cNvGrpSpPr/>
          <p:nvPr/>
        </p:nvGrpSpPr>
        <p:grpSpPr>
          <a:xfrm>
            <a:off x="1291771" y="2089819"/>
            <a:ext cx="10900229" cy="4577491"/>
            <a:chOff x="1291771" y="2089819"/>
            <a:chExt cx="10900229" cy="4577491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D8589621-B72E-4722-BCF8-64B3B7F65F14}"/>
                </a:ext>
              </a:extLst>
            </p:cNvPr>
            <p:cNvSpPr/>
            <p:nvPr/>
          </p:nvSpPr>
          <p:spPr>
            <a:xfrm>
              <a:off x="8673023" y="6297978"/>
              <a:ext cx="35189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dirty="0">
                  <a:solidFill>
                    <a:srgbClr val="3E4349"/>
                  </a:solidFill>
                  <a:latin typeface="Tw Cen MT" panose="020B0602020104020603" pitchFamily="34" charset="0"/>
                </a:rPr>
                <a:t>Advanced Linux Sound Architecture</a:t>
              </a:r>
              <a:endParaRPr lang="it-IT" dirty="0">
                <a:latin typeface="Tw Cen MT" panose="020B0602020104020603" pitchFamily="34" charset="0"/>
              </a:endParaRPr>
            </a:p>
          </p:txBody>
        </p: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E909EC29-8A2F-498B-A29D-04F7A309CB70}"/>
                </a:ext>
              </a:extLst>
            </p:cNvPr>
            <p:cNvGrpSpPr/>
            <p:nvPr/>
          </p:nvGrpSpPr>
          <p:grpSpPr>
            <a:xfrm>
              <a:off x="1291771" y="2089819"/>
              <a:ext cx="10147447" cy="3189397"/>
              <a:chOff x="1084996" y="1425452"/>
              <a:chExt cx="10147447" cy="3189397"/>
            </a:xfrm>
          </p:grpSpPr>
          <p:pic>
            <p:nvPicPr>
              <p:cNvPr id="10" name="Image 43">
                <a:extLst>
                  <a:ext uri="{FF2B5EF4-FFF2-40B4-BE49-F238E27FC236}">
                    <a16:creationId xmlns:a16="http://schemas.microsoft.com/office/drawing/2014/main" id="{CA32F539-C669-4D03-9AD2-C54F48ABD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7662" y="1895236"/>
                <a:ext cx="1747350" cy="982884"/>
              </a:xfrm>
              <a:prstGeom prst="rect">
                <a:avLst/>
              </a:prstGeom>
            </p:spPr>
          </p:pic>
          <p:sp>
            <p:nvSpPr>
              <p:cNvPr id="11" name="Rectangle à coins arrondis 31">
                <a:extLst>
                  <a:ext uri="{FF2B5EF4-FFF2-40B4-BE49-F238E27FC236}">
                    <a16:creationId xmlns:a16="http://schemas.microsoft.com/office/drawing/2014/main" id="{4BF8D8A6-91F5-43DD-A150-0D50C91C1784}"/>
                  </a:ext>
                </a:extLst>
              </p:cNvPr>
              <p:cNvSpPr/>
              <p:nvPr/>
            </p:nvSpPr>
            <p:spPr>
              <a:xfrm flipH="1">
                <a:off x="7188952" y="1895236"/>
                <a:ext cx="858453" cy="1175983"/>
              </a:xfrm>
              <a:prstGeom prst="roundRect">
                <a:avLst/>
              </a:prstGeom>
              <a:solidFill>
                <a:schemeClr val="bg1"/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pic>
            <p:nvPicPr>
              <p:cNvPr id="13" name="Image 3">
                <a:extLst>
                  <a:ext uri="{FF2B5EF4-FFF2-40B4-BE49-F238E27FC236}">
                    <a16:creationId xmlns:a16="http://schemas.microsoft.com/office/drawing/2014/main" id="{99569EC0-FC45-427D-BAC0-41205B654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968181">
                <a:off x="1076979" y="1433469"/>
                <a:ext cx="655339" cy="639305"/>
              </a:xfrm>
              <a:prstGeom prst="rect">
                <a:avLst/>
              </a:prstGeom>
            </p:spPr>
          </p:pic>
          <p:pic>
            <p:nvPicPr>
              <p:cNvPr id="14" name="Immagine 47">
                <a:extLst>
                  <a:ext uri="{FF2B5EF4-FFF2-40B4-BE49-F238E27FC236}">
                    <a16:creationId xmlns:a16="http://schemas.microsoft.com/office/drawing/2014/main" id="{EB0509A2-9F43-4499-A750-A8612AB7B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440" y="1964368"/>
                <a:ext cx="1055126" cy="1055126"/>
              </a:xfrm>
              <a:prstGeom prst="rect">
                <a:avLst/>
              </a:prstGeom>
            </p:spPr>
          </p:pic>
          <p:grpSp>
            <p:nvGrpSpPr>
              <p:cNvPr id="15" name="Gruppo 46">
                <a:extLst>
                  <a:ext uri="{FF2B5EF4-FFF2-40B4-BE49-F238E27FC236}">
                    <a16:creationId xmlns:a16="http://schemas.microsoft.com/office/drawing/2014/main" id="{818B93EA-9B0D-431E-9C2F-C29670E69D0D}"/>
                  </a:ext>
                </a:extLst>
              </p:cNvPr>
              <p:cNvGrpSpPr/>
              <p:nvPr/>
            </p:nvGrpSpPr>
            <p:grpSpPr>
              <a:xfrm>
                <a:off x="3374478" y="1838791"/>
                <a:ext cx="1055126" cy="1055126"/>
                <a:chOff x="3151574" y="4943906"/>
                <a:chExt cx="1179495" cy="1179495"/>
              </a:xfrm>
              <a:effectLst/>
            </p:grpSpPr>
            <p:pic>
              <p:nvPicPr>
                <p:cNvPr id="40" name="Immagine 47">
                  <a:extLst>
                    <a:ext uri="{FF2B5EF4-FFF2-40B4-BE49-F238E27FC236}">
                      <a16:creationId xmlns:a16="http://schemas.microsoft.com/office/drawing/2014/main" id="{9E710283-8B8D-49B7-818B-4DB38BAC06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9420" y="5172256"/>
                  <a:ext cx="748752" cy="748752"/>
                </a:xfrm>
                <a:prstGeom prst="rect">
                  <a:avLst/>
                </a:prstGeom>
              </p:spPr>
            </p:pic>
            <p:sp>
              <p:nvSpPr>
                <p:cNvPr id="41" name="Ovale 48">
                  <a:extLst>
                    <a:ext uri="{FF2B5EF4-FFF2-40B4-BE49-F238E27FC236}">
                      <a16:creationId xmlns:a16="http://schemas.microsoft.com/office/drawing/2014/main" id="{08386310-2548-4A26-AD0A-CB6A30BE3043}"/>
                    </a:ext>
                  </a:extLst>
                </p:cNvPr>
                <p:cNvSpPr/>
                <p:nvPr/>
              </p:nvSpPr>
              <p:spPr>
                <a:xfrm>
                  <a:off x="3151574" y="4943906"/>
                  <a:ext cx="1179495" cy="1179495"/>
                </a:xfrm>
                <a:prstGeom prst="ellipse">
                  <a:avLst/>
                </a:prstGeom>
                <a:noFill/>
                <a:ln w="635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6" name="Flèche gauche 75">
                <a:extLst>
                  <a:ext uri="{FF2B5EF4-FFF2-40B4-BE49-F238E27FC236}">
                    <a16:creationId xmlns:a16="http://schemas.microsoft.com/office/drawing/2014/main" id="{2AFE8001-A0F1-4C48-B447-D5343FF9E985}"/>
                  </a:ext>
                </a:extLst>
              </p:cNvPr>
              <p:cNvSpPr/>
              <p:nvPr/>
            </p:nvSpPr>
            <p:spPr>
              <a:xfrm>
                <a:off x="2603542" y="2237972"/>
                <a:ext cx="439551" cy="434789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7" name="TextBox 82">
                <a:extLst>
                  <a:ext uri="{FF2B5EF4-FFF2-40B4-BE49-F238E27FC236}">
                    <a16:creationId xmlns:a16="http://schemas.microsoft.com/office/drawing/2014/main" id="{3C03A500-DAA0-4EA9-81E9-D5AB5ED27BEE}"/>
                  </a:ext>
                </a:extLst>
              </p:cNvPr>
              <p:cNvSpPr txBox="1"/>
              <p:nvPr/>
            </p:nvSpPr>
            <p:spPr>
              <a:xfrm>
                <a:off x="1840698" y="1936507"/>
                <a:ext cx="2055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READ</a:t>
                </a:r>
              </a:p>
            </p:txBody>
          </p:sp>
          <p:grpSp>
            <p:nvGrpSpPr>
              <p:cNvPr id="18" name="Groupe 62">
                <a:extLst>
                  <a:ext uri="{FF2B5EF4-FFF2-40B4-BE49-F238E27FC236}">
                    <a16:creationId xmlns:a16="http://schemas.microsoft.com/office/drawing/2014/main" id="{78150A1C-0194-4465-B164-97DDF10B631C}"/>
                  </a:ext>
                </a:extLst>
              </p:cNvPr>
              <p:cNvGrpSpPr/>
              <p:nvPr/>
            </p:nvGrpSpPr>
            <p:grpSpPr>
              <a:xfrm>
                <a:off x="4546254" y="1895236"/>
                <a:ext cx="748262" cy="747967"/>
                <a:chOff x="5202982" y="2034757"/>
                <a:chExt cx="748262" cy="648895"/>
              </a:xfrm>
            </p:grpSpPr>
            <p:sp>
              <p:nvSpPr>
                <p:cNvPr id="38" name="Flèche gauche 63">
                  <a:extLst>
                    <a:ext uri="{FF2B5EF4-FFF2-40B4-BE49-F238E27FC236}">
                      <a16:creationId xmlns:a16="http://schemas.microsoft.com/office/drawing/2014/main" id="{FC656B5D-07F8-4196-AFC8-DABB6B9C6575}"/>
                    </a:ext>
                  </a:extLst>
                </p:cNvPr>
                <p:cNvSpPr/>
                <p:nvPr/>
              </p:nvSpPr>
              <p:spPr>
                <a:xfrm rot="10800000">
                  <a:off x="5371946" y="2302616"/>
                  <a:ext cx="480308" cy="381036"/>
                </a:xfrm>
                <a:prstGeom prst="lef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 dirty="0"/>
                </a:p>
              </p:txBody>
            </p:sp>
            <p:sp>
              <p:nvSpPr>
                <p:cNvPr id="39" name="TextBox 82">
                  <a:extLst>
                    <a:ext uri="{FF2B5EF4-FFF2-40B4-BE49-F238E27FC236}">
                      <a16:creationId xmlns:a16="http://schemas.microsoft.com/office/drawing/2014/main" id="{A297EA59-357A-44BD-8EA1-8F236ADE0D71}"/>
                    </a:ext>
                  </a:extLst>
                </p:cNvPr>
                <p:cNvSpPr txBox="1"/>
                <p:nvPr/>
              </p:nvSpPr>
              <p:spPr>
                <a:xfrm>
                  <a:off x="5202982" y="2034757"/>
                  <a:ext cx="7482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1">
                          <a:lumMod val="75000"/>
                        </a:schemeClr>
                      </a:solidFill>
                      <a:latin typeface="Tw Cen MT" panose="020B0602020104020603" pitchFamily="34" charset="0"/>
                    </a:rPr>
                    <a:t>OUT</a:t>
                  </a:r>
                </a:p>
              </p:txBody>
            </p:sp>
          </p:grpSp>
          <p:sp>
            <p:nvSpPr>
              <p:cNvPr id="19" name="TextBox 82">
                <a:extLst>
                  <a:ext uri="{FF2B5EF4-FFF2-40B4-BE49-F238E27FC236}">
                    <a16:creationId xmlns:a16="http://schemas.microsoft.com/office/drawing/2014/main" id="{591F51EF-1184-47ED-B89C-944397D838FB}"/>
                  </a:ext>
                </a:extLst>
              </p:cNvPr>
              <p:cNvSpPr txBox="1"/>
              <p:nvPr/>
            </p:nvSpPr>
            <p:spPr>
              <a:xfrm>
                <a:off x="6041248" y="1786984"/>
                <a:ext cx="7482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PCM</a:t>
                </a:r>
              </a:p>
            </p:txBody>
          </p:sp>
          <p:sp>
            <p:nvSpPr>
              <p:cNvPr id="20" name="Ovale 48">
                <a:extLst>
                  <a:ext uri="{FF2B5EF4-FFF2-40B4-BE49-F238E27FC236}">
                    <a16:creationId xmlns:a16="http://schemas.microsoft.com/office/drawing/2014/main" id="{934926DC-B48F-4357-AFAF-75AE3F043894}"/>
                  </a:ext>
                </a:extLst>
              </p:cNvPr>
              <p:cNvSpPr/>
              <p:nvPr/>
            </p:nvSpPr>
            <p:spPr>
              <a:xfrm>
                <a:off x="3376692" y="3559723"/>
                <a:ext cx="1055126" cy="1055126"/>
              </a:xfrm>
              <a:prstGeom prst="ellipse">
                <a:avLst/>
              </a:prstGeom>
              <a:noFill/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TextBox 82">
                <a:extLst>
                  <a:ext uri="{FF2B5EF4-FFF2-40B4-BE49-F238E27FC236}">
                    <a16:creationId xmlns:a16="http://schemas.microsoft.com/office/drawing/2014/main" id="{9B851C07-91F1-4297-8795-AE02E71D7465}"/>
                  </a:ext>
                </a:extLst>
              </p:cNvPr>
              <p:cNvSpPr txBox="1"/>
              <p:nvPr/>
            </p:nvSpPr>
            <p:spPr>
              <a:xfrm>
                <a:off x="3308521" y="3946267"/>
                <a:ext cx="1193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LIBASOUND</a:t>
                </a:r>
              </a:p>
            </p:txBody>
          </p:sp>
          <p:grpSp>
            <p:nvGrpSpPr>
              <p:cNvPr id="22" name="Groupe 62">
                <a:extLst>
                  <a:ext uri="{FF2B5EF4-FFF2-40B4-BE49-F238E27FC236}">
                    <a16:creationId xmlns:a16="http://schemas.microsoft.com/office/drawing/2014/main" id="{C622A762-7D72-4172-94D6-57149C65A9F1}"/>
                  </a:ext>
                </a:extLst>
              </p:cNvPr>
              <p:cNvGrpSpPr/>
              <p:nvPr/>
            </p:nvGrpSpPr>
            <p:grpSpPr>
              <a:xfrm rot="16200000">
                <a:off x="3386820" y="2706427"/>
                <a:ext cx="480308" cy="1005564"/>
                <a:chOff x="5394523" y="1811280"/>
                <a:chExt cx="480308" cy="872372"/>
              </a:xfrm>
            </p:grpSpPr>
            <p:sp>
              <p:nvSpPr>
                <p:cNvPr id="36" name="Flèche gauche 63">
                  <a:extLst>
                    <a:ext uri="{FF2B5EF4-FFF2-40B4-BE49-F238E27FC236}">
                      <a16:creationId xmlns:a16="http://schemas.microsoft.com/office/drawing/2014/main" id="{A5A670DF-BC7E-4649-92E9-90095946C6F7}"/>
                    </a:ext>
                  </a:extLst>
                </p:cNvPr>
                <p:cNvSpPr/>
                <p:nvPr/>
              </p:nvSpPr>
              <p:spPr>
                <a:xfrm rot="10800000">
                  <a:off x="5394523" y="2302616"/>
                  <a:ext cx="480308" cy="381036"/>
                </a:xfrm>
                <a:prstGeom prst="lef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37" name="TextBox 82">
                  <a:extLst>
                    <a:ext uri="{FF2B5EF4-FFF2-40B4-BE49-F238E27FC236}">
                      <a16:creationId xmlns:a16="http://schemas.microsoft.com/office/drawing/2014/main" id="{8179D83E-AA87-4033-9A1B-F7AB5FA32650}"/>
                    </a:ext>
                  </a:extLst>
                </p:cNvPr>
                <p:cNvSpPr txBox="1"/>
                <p:nvPr/>
              </p:nvSpPr>
              <p:spPr>
                <a:xfrm rot="5400000">
                  <a:off x="5254055" y="1981967"/>
                  <a:ext cx="6491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1">
                          <a:lumMod val="75000"/>
                        </a:schemeClr>
                      </a:solidFill>
                      <a:latin typeface="Tw Cen MT" panose="020B0602020104020603" pitchFamily="34" charset="0"/>
                    </a:rPr>
                    <a:t>USE</a:t>
                  </a:r>
                </a:p>
              </p:txBody>
            </p:sp>
          </p:grpSp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6B4B7AA-5BB0-4A35-8315-C96CEEB734BF}"/>
                  </a:ext>
                </a:extLst>
              </p:cNvPr>
              <p:cNvSpPr/>
              <p:nvPr/>
            </p:nvSpPr>
            <p:spPr>
              <a:xfrm>
                <a:off x="7954874" y="1819020"/>
                <a:ext cx="1338459" cy="104874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TextBox 82">
                <a:extLst>
                  <a:ext uri="{FF2B5EF4-FFF2-40B4-BE49-F238E27FC236}">
                    <a16:creationId xmlns:a16="http://schemas.microsoft.com/office/drawing/2014/main" id="{67652DDB-0EB0-4585-80C1-056EA2CF1012}"/>
                  </a:ext>
                </a:extLst>
              </p:cNvPr>
              <p:cNvSpPr txBox="1"/>
              <p:nvPr/>
            </p:nvSpPr>
            <p:spPr>
              <a:xfrm>
                <a:off x="8060959" y="1811170"/>
                <a:ext cx="12196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ELBAORATE</a:t>
                </a:r>
              </a:p>
            </p:txBody>
          </p:sp>
          <p:pic>
            <p:nvPicPr>
              <p:cNvPr id="25" name="Immagine 47">
                <a:extLst>
                  <a:ext uri="{FF2B5EF4-FFF2-40B4-BE49-F238E27FC236}">
                    <a16:creationId xmlns:a16="http://schemas.microsoft.com/office/drawing/2014/main" id="{EEB80D15-0ADF-491D-B546-1040A6E49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7107" y="2077854"/>
                <a:ext cx="645063" cy="645063"/>
              </a:xfrm>
              <a:prstGeom prst="rect">
                <a:avLst/>
              </a:prstGeom>
            </p:spPr>
          </p:pic>
          <p:sp>
            <p:nvSpPr>
              <p:cNvPr id="26" name="Flèche gauche 63">
                <a:extLst>
                  <a:ext uri="{FF2B5EF4-FFF2-40B4-BE49-F238E27FC236}">
                    <a16:creationId xmlns:a16="http://schemas.microsoft.com/office/drawing/2014/main" id="{C4FCD87B-11CD-499F-9894-FE561991C3B5}"/>
                  </a:ext>
                </a:extLst>
              </p:cNvPr>
              <p:cNvSpPr/>
              <p:nvPr/>
            </p:nvSpPr>
            <p:spPr>
              <a:xfrm rot="10800000">
                <a:off x="7376319" y="2096365"/>
                <a:ext cx="480308" cy="439212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27" name="Flèche gauche 63">
                <a:extLst>
                  <a:ext uri="{FF2B5EF4-FFF2-40B4-BE49-F238E27FC236}">
                    <a16:creationId xmlns:a16="http://schemas.microsoft.com/office/drawing/2014/main" id="{5ADF3A5D-7970-4724-B176-62CF5A78A728}"/>
                  </a:ext>
                </a:extLst>
              </p:cNvPr>
              <p:cNvSpPr/>
              <p:nvPr/>
            </p:nvSpPr>
            <p:spPr>
              <a:xfrm rot="10800000">
                <a:off x="9543035" y="2085080"/>
                <a:ext cx="480308" cy="439212"/>
              </a:xfrm>
              <a:prstGeom prst="lef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28" name="TextBox 82">
                <a:extLst>
                  <a:ext uri="{FF2B5EF4-FFF2-40B4-BE49-F238E27FC236}">
                    <a16:creationId xmlns:a16="http://schemas.microsoft.com/office/drawing/2014/main" id="{37F72048-06D3-4423-9183-6DB2A5B13CA2}"/>
                  </a:ext>
                </a:extLst>
              </p:cNvPr>
              <p:cNvSpPr txBox="1"/>
              <p:nvPr/>
            </p:nvSpPr>
            <p:spPr>
              <a:xfrm>
                <a:off x="8074177" y="3946267"/>
                <a:ext cx="1193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AUDIOOP</a:t>
                </a:r>
              </a:p>
            </p:txBody>
          </p:sp>
          <p:sp>
            <p:nvSpPr>
              <p:cNvPr id="29" name="Ovale 48">
                <a:extLst>
                  <a:ext uri="{FF2B5EF4-FFF2-40B4-BE49-F238E27FC236}">
                    <a16:creationId xmlns:a16="http://schemas.microsoft.com/office/drawing/2014/main" id="{DE1C3E0B-C73A-466D-97BE-86C841960A45}"/>
                  </a:ext>
                </a:extLst>
              </p:cNvPr>
              <p:cNvSpPr/>
              <p:nvPr/>
            </p:nvSpPr>
            <p:spPr>
              <a:xfrm>
                <a:off x="8143202" y="3559723"/>
                <a:ext cx="1055126" cy="1055126"/>
              </a:xfrm>
              <a:prstGeom prst="ellipse">
                <a:avLst/>
              </a:prstGeom>
              <a:noFill/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0" name="Groupe 62">
                <a:extLst>
                  <a:ext uri="{FF2B5EF4-FFF2-40B4-BE49-F238E27FC236}">
                    <a16:creationId xmlns:a16="http://schemas.microsoft.com/office/drawing/2014/main" id="{90FA6144-E88E-49E9-BF5B-81225DE217B0}"/>
                  </a:ext>
                </a:extLst>
              </p:cNvPr>
              <p:cNvGrpSpPr/>
              <p:nvPr/>
            </p:nvGrpSpPr>
            <p:grpSpPr>
              <a:xfrm rot="16200000">
                <a:off x="8119255" y="2671455"/>
                <a:ext cx="480308" cy="1005564"/>
                <a:chOff x="5371945" y="1811280"/>
                <a:chExt cx="480308" cy="872372"/>
              </a:xfrm>
            </p:grpSpPr>
            <p:sp>
              <p:nvSpPr>
                <p:cNvPr id="34" name="Flèche gauche 63">
                  <a:extLst>
                    <a:ext uri="{FF2B5EF4-FFF2-40B4-BE49-F238E27FC236}">
                      <a16:creationId xmlns:a16="http://schemas.microsoft.com/office/drawing/2014/main" id="{C7F92DB0-F064-45D0-8041-E6F7F290A3E1}"/>
                    </a:ext>
                  </a:extLst>
                </p:cNvPr>
                <p:cNvSpPr/>
                <p:nvPr/>
              </p:nvSpPr>
              <p:spPr>
                <a:xfrm rot="10800000">
                  <a:off x="5371945" y="2302616"/>
                  <a:ext cx="480308" cy="381036"/>
                </a:xfrm>
                <a:prstGeom prst="lef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35" name="TextBox 82">
                  <a:extLst>
                    <a:ext uri="{FF2B5EF4-FFF2-40B4-BE49-F238E27FC236}">
                      <a16:creationId xmlns:a16="http://schemas.microsoft.com/office/drawing/2014/main" id="{8407B592-2D8D-42DA-A399-F1A9BEF7EFDE}"/>
                    </a:ext>
                  </a:extLst>
                </p:cNvPr>
                <p:cNvSpPr txBox="1"/>
                <p:nvPr/>
              </p:nvSpPr>
              <p:spPr>
                <a:xfrm rot="5400000">
                  <a:off x="5254055" y="1981967"/>
                  <a:ext cx="6491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1">
                          <a:lumMod val="75000"/>
                        </a:schemeClr>
                      </a:solidFill>
                      <a:latin typeface="Tw Cen MT" panose="020B0602020104020603" pitchFamily="34" charset="0"/>
                    </a:rPr>
                    <a:t>USE</a:t>
                  </a:r>
                </a:p>
              </p:txBody>
            </p:sp>
          </p:grpSp>
          <p:sp>
            <p:nvSpPr>
              <p:cNvPr id="31" name="TextBox 82">
                <a:extLst>
                  <a:ext uri="{FF2B5EF4-FFF2-40B4-BE49-F238E27FC236}">
                    <a16:creationId xmlns:a16="http://schemas.microsoft.com/office/drawing/2014/main" id="{27B468D9-DD2C-42A3-B507-E30EF07C70A3}"/>
                  </a:ext>
                </a:extLst>
              </p:cNvPr>
              <p:cNvSpPr txBox="1"/>
              <p:nvPr/>
            </p:nvSpPr>
            <p:spPr>
              <a:xfrm>
                <a:off x="10095734" y="2118256"/>
                <a:ext cx="11367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OVERFLOW ERROR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121506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F48CC"/>
                </a:solidFill>
                <a:latin typeface="Tw Cen MT" panose="020B0602020104020603" pitchFamily="34" charset="0"/>
              </a:rPr>
              <a:t>AMELIORATIONS</a:t>
            </a:r>
          </a:p>
        </p:txBody>
      </p:sp>
      <p:pic>
        <p:nvPicPr>
          <p:cNvPr id="33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1" y="5898995"/>
            <a:ext cx="768315" cy="768315"/>
          </a:xfrm>
          <a:prstGeom prst="rect">
            <a:avLst/>
          </a:prstGeom>
        </p:spPr>
      </p:pic>
      <p:grpSp>
        <p:nvGrpSpPr>
          <p:cNvPr id="16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3425436" y="1654508"/>
            <a:ext cx="1527090" cy="1527090"/>
            <a:chOff x="3151574" y="5007006"/>
            <a:chExt cx="1179495" cy="1179495"/>
          </a:xfrm>
          <a:effectLst/>
        </p:grpSpPr>
        <p:pic>
          <p:nvPicPr>
            <p:cNvPr id="17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208" y="5222284"/>
              <a:ext cx="761534" cy="761534"/>
            </a:xfrm>
            <a:prstGeom prst="rect">
              <a:avLst/>
            </a:prstGeom>
          </p:spPr>
        </p:pic>
        <p:sp>
          <p:nvSpPr>
            <p:cNvPr id="18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9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3425436" y="3883781"/>
            <a:ext cx="1527090" cy="1527090"/>
            <a:chOff x="3151574" y="5007006"/>
            <a:chExt cx="1179495" cy="1179495"/>
          </a:xfrm>
          <a:effectLst/>
        </p:grpSpPr>
        <p:pic>
          <p:nvPicPr>
            <p:cNvPr id="20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77" y="5222284"/>
              <a:ext cx="710604" cy="710604"/>
            </a:xfrm>
            <a:prstGeom prst="rect">
              <a:avLst/>
            </a:prstGeom>
          </p:spPr>
        </p:pic>
        <p:sp>
          <p:nvSpPr>
            <p:cNvPr id="21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5457371" y="2195373"/>
            <a:ext cx="455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F48CC"/>
                </a:solidFill>
                <a:latin typeface="Tw Cen MT" panose="020B0602020104020603" pitchFamily="34" charset="0"/>
              </a:rPr>
              <a:t>SYNCHRONISATION DONNEES</a:t>
            </a:r>
          </a:p>
        </p:txBody>
      </p:sp>
      <p:sp>
        <p:nvSpPr>
          <p:cNvPr id="23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5457371" y="4416493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F48CC"/>
                </a:solidFill>
                <a:latin typeface="Tw Cen MT" panose="020B0602020104020603" pitchFamily="34" charset="0"/>
              </a:rPr>
              <a:t>REPRESENTATION DONNEES</a:t>
            </a:r>
          </a:p>
        </p:txBody>
      </p:sp>
      <p:graphicFrame>
        <p:nvGraphicFramePr>
          <p:cNvPr id="13" name="Graphique 12"/>
          <p:cNvGraphicFramePr/>
          <p:nvPr>
            <p:extLst>
              <p:ext uri="{D42A27DB-BD31-4B8C-83A1-F6EECF244321}">
                <p14:modId xmlns:p14="http://schemas.microsoft.com/office/powerpoint/2010/main" val="2082200242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4438793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F3078"/>
                </a:solidFill>
                <a:latin typeface="Tw Cen MT" panose="020B0602020104020603" pitchFamily="34" charset="0"/>
              </a:rPr>
              <a:t>CONCLUSIONS</a:t>
            </a:r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39095D56-F03B-4CB6-87F6-2450399DE8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7" y="5873344"/>
            <a:ext cx="859543" cy="859543"/>
          </a:xfrm>
          <a:prstGeom prst="rect">
            <a:avLst/>
          </a:prstGeom>
        </p:spPr>
      </p:pic>
      <p:sp>
        <p:nvSpPr>
          <p:cNvPr id="8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5144966" y="2061767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3078"/>
                </a:solidFill>
                <a:latin typeface="Tw Cen MT" panose="020B0602020104020603" pitchFamily="34" charset="0"/>
              </a:rPr>
              <a:t>PROJET FONCTIONNEL</a:t>
            </a:r>
          </a:p>
        </p:txBody>
      </p:sp>
      <p:sp>
        <p:nvSpPr>
          <p:cNvPr id="9" name="TextBox 82">
            <a:extLst>
              <a:ext uri="{FF2B5EF4-FFF2-40B4-BE49-F238E27FC236}">
                <a16:creationId xmlns:a16="http://schemas.microsoft.com/office/drawing/2014/main" id="{B445F7AA-1FB1-4A8B-8676-BB8CD8BF3FD1}"/>
              </a:ext>
            </a:extLst>
          </p:cNvPr>
          <p:cNvSpPr txBox="1"/>
          <p:nvPr/>
        </p:nvSpPr>
        <p:spPr>
          <a:xfrm>
            <a:off x="5144966" y="3804841"/>
            <a:ext cx="547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F3078"/>
                </a:solidFill>
                <a:latin typeface="Tw Cen MT" panose="020B0602020104020603" pitchFamily="34" charset="0"/>
              </a:rPr>
              <a:t>LIMITATION HARDWARE</a:t>
            </a:r>
          </a:p>
        </p:txBody>
      </p:sp>
      <p:sp>
        <p:nvSpPr>
          <p:cNvPr id="12" name="TextBox 82">
            <a:extLst>
              <a:ext uri="{FF2B5EF4-FFF2-40B4-BE49-F238E27FC236}">
                <a16:creationId xmlns:a16="http://schemas.microsoft.com/office/drawing/2014/main" id="{5B045204-6150-473D-9428-096251BBC75C}"/>
              </a:ext>
            </a:extLst>
          </p:cNvPr>
          <p:cNvSpPr txBox="1"/>
          <p:nvPr/>
        </p:nvSpPr>
        <p:spPr>
          <a:xfrm>
            <a:off x="5144967" y="4658143"/>
            <a:ext cx="5274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" name="Gruppo 54">
            <a:extLst>
              <a:ext uri="{FF2B5EF4-FFF2-40B4-BE49-F238E27FC236}">
                <a16:creationId xmlns:a16="http://schemas.microsoft.com/office/drawing/2014/main" id="{66F1FC06-5D6D-4D32-90F1-681C201056E2}"/>
              </a:ext>
            </a:extLst>
          </p:cNvPr>
          <p:cNvGrpSpPr/>
          <p:nvPr/>
        </p:nvGrpSpPr>
        <p:grpSpPr>
          <a:xfrm>
            <a:off x="4072724" y="1969435"/>
            <a:ext cx="588480" cy="646331"/>
            <a:chOff x="8919093" y="4213458"/>
            <a:chExt cx="588480" cy="646331"/>
          </a:xfrm>
        </p:grpSpPr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5F98DBB9-A335-4CEB-8019-5BA2B18AF53E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644221D-0A27-499B-9CD9-0C26568AB575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16" name="Gruppo 57">
            <a:extLst>
              <a:ext uri="{FF2B5EF4-FFF2-40B4-BE49-F238E27FC236}">
                <a16:creationId xmlns:a16="http://schemas.microsoft.com/office/drawing/2014/main" id="{6260BC57-2F3E-42C6-9367-6C6BCB6617B9}"/>
              </a:ext>
            </a:extLst>
          </p:cNvPr>
          <p:cNvGrpSpPr/>
          <p:nvPr/>
        </p:nvGrpSpPr>
        <p:grpSpPr>
          <a:xfrm>
            <a:off x="4072724" y="3712509"/>
            <a:ext cx="588480" cy="646331"/>
            <a:chOff x="8919093" y="4213458"/>
            <a:chExt cx="588480" cy="646331"/>
          </a:xfrm>
        </p:grpSpPr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0A7C3A4C-9267-4093-9A36-49D415AD8BDC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0311DBC2-DB4F-4A23-8B33-4E8EAE5722B4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aphicFrame>
        <p:nvGraphicFramePr>
          <p:cNvPr id="25" name="Graphique 24"/>
          <p:cNvGraphicFramePr/>
          <p:nvPr>
            <p:extLst>
              <p:ext uri="{D42A27DB-BD31-4B8C-83A1-F6EECF244321}">
                <p14:modId xmlns:p14="http://schemas.microsoft.com/office/powerpoint/2010/main" val="4085280961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2044888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F48CC"/>
                </a:solidFill>
                <a:latin typeface="Tw Cen MT" panose="020B0602020104020603" pitchFamily="34" charset="0"/>
              </a:rPr>
              <a:t>QUESTIONS</a:t>
            </a: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53" y="1006892"/>
            <a:ext cx="7724593" cy="5098232"/>
          </a:xfrm>
          <a:prstGeom prst="rect">
            <a:avLst/>
          </a:prstGeom>
        </p:spPr>
      </p:pic>
      <p:graphicFrame>
        <p:nvGraphicFramePr>
          <p:cNvPr id="7" name="Graphique 6"/>
          <p:cNvGraphicFramePr/>
          <p:nvPr>
            <p:extLst>
              <p:ext uri="{D42A27DB-BD31-4B8C-83A1-F6EECF244321}">
                <p14:modId xmlns:p14="http://schemas.microsoft.com/office/powerpoint/2010/main" val="2676151198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7225623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3F267A1-B12B-459D-B8E5-A1DCBBF80B81}"/>
              </a:ext>
            </a:extLst>
          </p:cNvPr>
          <p:cNvSpPr/>
          <p:nvPr/>
        </p:nvSpPr>
        <p:spPr>
          <a:xfrm>
            <a:off x="5854390" y="3302282"/>
            <a:ext cx="6337610" cy="3158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82">
            <a:extLst>
              <a:ext uri="{FF2B5EF4-FFF2-40B4-BE49-F238E27FC236}">
                <a16:creationId xmlns:a16="http://schemas.microsoft.com/office/drawing/2014/main" id="{6D8F3C73-2D47-4765-A44E-9BD9DC30F103}"/>
              </a:ext>
            </a:extLst>
          </p:cNvPr>
          <p:cNvSpPr txBox="1"/>
          <p:nvPr/>
        </p:nvSpPr>
        <p:spPr>
          <a:xfrm>
            <a:off x="5757812" y="3667884"/>
            <a:ext cx="5657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Julien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Richoz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, Davide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Carboni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139D46E0-50A2-4482-A628-DE5DBA3794A2}"/>
              </a:ext>
            </a:extLst>
          </p:cNvPr>
          <p:cNvSpPr txBox="1"/>
          <p:nvPr/>
        </p:nvSpPr>
        <p:spPr>
          <a:xfrm>
            <a:off x="5757812" y="2560943"/>
            <a:ext cx="4603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ARGUS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04"/>
          <a:stretch/>
        </p:blipFill>
        <p:spPr>
          <a:xfrm>
            <a:off x="1648224" y="863142"/>
            <a:ext cx="3170519" cy="481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3628653" y="5615056"/>
            <a:ext cx="5274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4947204" y="706345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6F1FC06-5D6D-4D32-90F1-681C201056E2}"/>
              </a:ext>
            </a:extLst>
          </p:cNvPr>
          <p:cNvGrpSpPr/>
          <p:nvPr/>
        </p:nvGrpSpPr>
        <p:grpSpPr>
          <a:xfrm>
            <a:off x="3874962" y="614013"/>
            <a:ext cx="588480" cy="646331"/>
            <a:chOff x="8919093" y="4213458"/>
            <a:chExt cx="588480" cy="646331"/>
          </a:xfrm>
        </p:grpSpPr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5F98DBB9-A335-4CEB-8019-5BA2B18AF53E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6644221D-0A27-499B-9CD9-0C26568AB575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6260BC57-2F3E-42C6-9367-6C6BCB6617B9}"/>
              </a:ext>
            </a:extLst>
          </p:cNvPr>
          <p:cNvGrpSpPr/>
          <p:nvPr/>
        </p:nvGrpSpPr>
        <p:grpSpPr>
          <a:xfrm>
            <a:off x="3874962" y="1409234"/>
            <a:ext cx="588480" cy="646331"/>
            <a:chOff x="8919093" y="4213458"/>
            <a:chExt cx="588480" cy="646331"/>
          </a:xfrm>
        </p:grpSpPr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0A7C3A4C-9267-4093-9A36-49D415AD8BDC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15">
              <a:extLst>
                <a:ext uri="{FF2B5EF4-FFF2-40B4-BE49-F238E27FC236}">
                  <a16:creationId xmlns:a16="http://schemas.microsoft.com/office/drawing/2014/main" id="{0311DBC2-DB4F-4A23-8B33-4E8EAE5722B4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0F301BC4-BE4B-425F-94F5-B8A4F7108AE1}"/>
              </a:ext>
            </a:extLst>
          </p:cNvPr>
          <p:cNvGrpSpPr/>
          <p:nvPr/>
        </p:nvGrpSpPr>
        <p:grpSpPr>
          <a:xfrm>
            <a:off x="3874961" y="2204455"/>
            <a:ext cx="588480" cy="646331"/>
            <a:chOff x="8919093" y="4213458"/>
            <a:chExt cx="588480" cy="646331"/>
          </a:xfrm>
        </p:grpSpPr>
        <p:sp>
          <p:nvSpPr>
            <p:cNvPr id="62" name="Oval 14">
              <a:extLst>
                <a:ext uri="{FF2B5EF4-FFF2-40B4-BE49-F238E27FC236}">
                  <a16:creationId xmlns:a16="http://schemas.microsoft.com/office/drawing/2014/main" id="{BEF63B89-C0FB-497B-83CA-70AE16AF4EB1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15">
              <a:extLst>
                <a:ext uri="{FF2B5EF4-FFF2-40B4-BE49-F238E27FC236}">
                  <a16:creationId xmlns:a16="http://schemas.microsoft.com/office/drawing/2014/main" id="{34A45448-A03B-4170-9551-1F928E1E7B49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57D50FFF-1D11-40BF-A850-B3488E71ABF7}"/>
              </a:ext>
            </a:extLst>
          </p:cNvPr>
          <p:cNvGrpSpPr/>
          <p:nvPr/>
        </p:nvGrpSpPr>
        <p:grpSpPr>
          <a:xfrm>
            <a:off x="3874960" y="3882184"/>
            <a:ext cx="588480" cy="646331"/>
            <a:chOff x="8919093" y="4213458"/>
            <a:chExt cx="588480" cy="646331"/>
          </a:xfrm>
        </p:grpSpPr>
        <p:sp>
          <p:nvSpPr>
            <p:cNvPr id="65" name="Oval 14">
              <a:extLst>
                <a:ext uri="{FF2B5EF4-FFF2-40B4-BE49-F238E27FC236}">
                  <a16:creationId xmlns:a16="http://schemas.microsoft.com/office/drawing/2014/main" id="{6F57DFD1-BA89-4380-836B-D102FDD30C19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15">
              <a:extLst>
                <a:ext uri="{FF2B5EF4-FFF2-40B4-BE49-F238E27FC236}">
                  <a16:creationId xmlns:a16="http://schemas.microsoft.com/office/drawing/2014/main" id="{874DC3D8-9C9D-4944-AF02-5FE47C22F069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F2F41DF0-8CF6-4669-8DFB-ADE21659AB00}"/>
              </a:ext>
            </a:extLst>
          </p:cNvPr>
          <p:cNvGrpSpPr/>
          <p:nvPr/>
        </p:nvGrpSpPr>
        <p:grpSpPr>
          <a:xfrm>
            <a:off x="3858169" y="4672117"/>
            <a:ext cx="588480" cy="646331"/>
            <a:chOff x="8919093" y="4213458"/>
            <a:chExt cx="588480" cy="646331"/>
          </a:xfrm>
        </p:grpSpPr>
        <p:sp>
          <p:nvSpPr>
            <p:cNvPr id="68" name="Oval 14">
              <a:extLst>
                <a:ext uri="{FF2B5EF4-FFF2-40B4-BE49-F238E27FC236}">
                  <a16:creationId xmlns:a16="http://schemas.microsoft.com/office/drawing/2014/main" id="{426CC571-6D77-430D-A423-4AE5608E1094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8DA9D919-662D-4976-BC05-5F143B288621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6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5E96611-2BB6-4754-831D-C5153D17CF42}"/>
              </a:ext>
            </a:extLst>
          </p:cNvPr>
          <p:cNvGrpSpPr/>
          <p:nvPr/>
        </p:nvGrpSpPr>
        <p:grpSpPr>
          <a:xfrm>
            <a:off x="3844923" y="5479824"/>
            <a:ext cx="588480" cy="646331"/>
            <a:chOff x="8919093" y="4213458"/>
            <a:chExt cx="588480" cy="646331"/>
          </a:xfrm>
        </p:grpSpPr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DA9FDBEB-B568-43BF-A6ED-B7A90600F47B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7A836A3E-A45A-4098-B16F-7018D4F1168C}"/>
                </a:ext>
              </a:extLst>
            </p:cNvPr>
            <p:cNvSpPr txBox="1"/>
            <p:nvPr/>
          </p:nvSpPr>
          <p:spPr>
            <a:xfrm>
              <a:off x="9032832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7</a:t>
              </a:r>
            </a:p>
          </p:txBody>
        </p:sp>
      </p:grpSp>
      <p:sp>
        <p:nvSpPr>
          <p:cNvPr id="30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4920023" y="1506237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TECHNOLOGIES</a:t>
            </a:r>
          </a:p>
        </p:txBody>
      </p:sp>
      <p:sp>
        <p:nvSpPr>
          <p:cNvPr id="33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4920023" y="2331434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FONCTIONNEMENT</a:t>
            </a:r>
          </a:p>
        </p:txBody>
      </p:sp>
      <p:sp>
        <p:nvSpPr>
          <p:cNvPr id="34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4920023" y="3982191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PROBLEMATIQUES</a:t>
            </a:r>
          </a:p>
        </p:txBody>
      </p:sp>
      <p:sp>
        <p:nvSpPr>
          <p:cNvPr id="35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4920023" y="4794403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AMELIORATIONS</a:t>
            </a:r>
          </a:p>
        </p:txBody>
      </p:sp>
      <p:sp>
        <p:nvSpPr>
          <p:cNvPr id="3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4920023" y="5605446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CONCLUSION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F8AE86C-6C12-40B6-994A-A3FA72FD80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" y="5769317"/>
            <a:ext cx="805701" cy="805701"/>
          </a:xfrm>
          <a:prstGeom prst="rect">
            <a:avLst/>
          </a:prstGeom>
        </p:spPr>
      </p:pic>
      <p:sp>
        <p:nvSpPr>
          <p:cNvPr id="32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3983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SOMMAIRE</a:t>
            </a:r>
          </a:p>
        </p:txBody>
      </p:sp>
      <p:graphicFrame>
        <p:nvGraphicFramePr>
          <p:cNvPr id="37" name="Graphique 36"/>
          <p:cNvGraphicFramePr/>
          <p:nvPr>
            <p:extLst>
              <p:ext uri="{D42A27DB-BD31-4B8C-83A1-F6EECF244321}">
                <p14:modId xmlns:p14="http://schemas.microsoft.com/office/powerpoint/2010/main" val="1077410939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8" name="Gruppo 63">
            <a:extLst>
              <a:ext uri="{FF2B5EF4-FFF2-40B4-BE49-F238E27FC236}">
                <a16:creationId xmlns:a16="http://schemas.microsoft.com/office/drawing/2014/main" id="{57D50FFF-1D11-40BF-A850-B3488E71ABF7}"/>
              </a:ext>
            </a:extLst>
          </p:cNvPr>
          <p:cNvGrpSpPr/>
          <p:nvPr/>
        </p:nvGrpSpPr>
        <p:grpSpPr>
          <a:xfrm>
            <a:off x="3874959" y="3063183"/>
            <a:ext cx="588480" cy="646331"/>
            <a:chOff x="8919093" y="4213458"/>
            <a:chExt cx="588480" cy="646331"/>
          </a:xfrm>
        </p:grpSpPr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6F57DFD1-BA89-4380-836B-D102FDD30C19}"/>
                </a:ext>
              </a:extLst>
            </p:cNvPr>
            <p:cNvSpPr/>
            <p:nvPr/>
          </p:nvSpPr>
          <p:spPr>
            <a:xfrm>
              <a:off x="8919093" y="4242384"/>
              <a:ext cx="588480" cy="5884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762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874DC3D8-9C9D-4944-AF02-5FE47C22F069}"/>
                </a:ext>
              </a:extLst>
            </p:cNvPr>
            <p:cNvSpPr txBox="1"/>
            <p:nvPr/>
          </p:nvSpPr>
          <p:spPr>
            <a:xfrm>
              <a:off x="9021681" y="4213458"/>
              <a:ext cx="383303" cy="646331"/>
            </a:xfrm>
            <a:prstGeom prst="rect">
              <a:avLst/>
            </a:prstGeom>
            <a:noFill/>
            <a:effectLst>
              <a:outerShdw blurRad="63500" sx="105000" sy="105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3E3E3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42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4947204" y="3141138"/>
            <a:ext cx="39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RESULTATS</a:t>
            </a:r>
          </a:p>
        </p:txBody>
      </p:sp>
    </p:spTree>
    <p:extLst>
      <p:ext uri="{BB962C8B-B14F-4D97-AF65-F5344CB8AC3E}">
        <p14:creationId xmlns:p14="http://schemas.microsoft.com/office/powerpoint/2010/main" val="130616514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7" name="Immagine 2">
            <a:extLst>
              <a:ext uri="{FF2B5EF4-FFF2-40B4-BE49-F238E27FC236}">
                <a16:creationId xmlns:a16="http://schemas.microsoft.com/office/drawing/2014/main" id="{5F8AE86C-6C12-40B6-994A-A3FA72FD80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" y="5792456"/>
            <a:ext cx="1098738" cy="1098738"/>
          </a:xfrm>
          <a:prstGeom prst="rect">
            <a:avLst/>
          </a:prstGeom>
        </p:spPr>
      </p:pic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3983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</p:txBody>
      </p:sp>
      <p:pic>
        <p:nvPicPr>
          <p:cNvPr id="8" name="Picture 2" descr="RÃ©sultat de recherche d'images pour &quot;CPNV portes ouvertes 2018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6" t="6288" r="9257" b="4915"/>
          <a:stretch/>
        </p:blipFill>
        <p:spPr bwMode="auto">
          <a:xfrm>
            <a:off x="6768050" y="214808"/>
            <a:ext cx="4260508" cy="63523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Ã©sultat de recherche d'images pour &quot;people counter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6891" r="5731" b="7931"/>
          <a:stretch/>
        </p:blipFill>
        <p:spPr bwMode="auto">
          <a:xfrm>
            <a:off x="6506365" y="771503"/>
            <a:ext cx="5029200" cy="261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9726" y="3799347"/>
            <a:ext cx="2542478" cy="254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Image associÃ©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19744" r="13835" b="16563"/>
          <a:stretch/>
        </p:blipFill>
        <p:spPr bwMode="auto">
          <a:xfrm>
            <a:off x="2113133" y="2743493"/>
            <a:ext cx="2644990" cy="178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6">
            <a:extLst>
              <a:ext uri="{FF2B5EF4-FFF2-40B4-BE49-F238E27FC236}">
                <a16:creationId xmlns:a16="http://schemas.microsoft.com/office/drawing/2014/main" id="{8892F573-8A71-4942-A5D7-618B1329E3B7}"/>
              </a:ext>
            </a:extLst>
          </p:cNvPr>
          <p:cNvGrpSpPr/>
          <p:nvPr/>
        </p:nvGrpSpPr>
        <p:grpSpPr>
          <a:xfrm>
            <a:off x="1764240" y="1398639"/>
            <a:ext cx="4269656" cy="4469988"/>
            <a:chOff x="4236920" y="1017989"/>
            <a:chExt cx="3446269" cy="3607968"/>
          </a:xfrm>
        </p:grpSpPr>
        <p:pic>
          <p:nvPicPr>
            <p:cNvPr id="13" name="Picture 4" descr="RÃ©sultat de recherche d'images pour &quot;argus giant&quot;">
              <a:extLst>
                <a:ext uri="{FF2B5EF4-FFF2-40B4-BE49-F238E27FC236}">
                  <a16:creationId xmlns:a16="http://schemas.microsoft.com/office/drawing/2014/main" id="{41B23C9B-615D-4622-950B-996DD81EE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920" y="1664320"/>
              <a:ext cx="3446269" cy="29616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ZoneTexte 18">
              <a:extLst>
                <a:ext uri="{FF2B5EF4-FFF2-40B4-BE49-F238E27FC236}">
                  <a16:creationId xmlns:a16="http://schemas.microsoft.com/office/drawing/2014/main" id="{D061D5FC-9CDC-4A91-8885-7781A0A970F8}"/>
                </a:ext>
              </a:extLst>
            </p:cNvPr>
            <p:cNvSpPr txBox="1"/>
            <p:nvPr/>
          </p:nvSpPr>
          <p:spPr>
            <a:xfrm>
              <a:off x="4783600" y="1017989"/>
              <a:ext cx="2352907" cy="521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3600" dirty="0">
                  <a:solidFill>
                    <a:schemeClr val="accent1"/>
                  </a:solidFill>
                </a:rPr>
                <a:t>Argus</a:t>
              </a:r>
              <a:endParaRPr lang="fr-CH" dirty="0">
                <a:solidFill>
                  <a:schemeClr val="accent1"/>
                </a:solidFill>
              </a:endParaRPr>
            </a:p>
          </p:txBody>
        </p:sp>
      </p:grpSp>
      <p:graphicFrame>
        <p:nvGraphicFramePr>
          <p:cNvPr id="16" name="Graphique 15"/>
          <p:cNvGraphicFramePr/>
          <p:nvPr>
            <p:extLst>
              <p:ext uri="{D42A27DB-BD31-4B8C-83A1-F6EECF244321}">
                <p14:modId xmlns:p14="http://schemas.microsoft.com/office/powerpoint/2010/main" val="2914838002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449729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7" name="Immagine 2">
            <a:extLst>
              <a:ext uri="{FF2B5EF4-FFF2-40B4-BE49-F238E27FC236}">
                <a16:creationId xmlns:a16="http://schemas.microsoft.com/office/drawing/2014/main" id="{5F8AE86C-6C12-40B6-994A-A3FA72FD80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" y="5792456"/>
            <a:ext cx="1098738" cy="1098738"/>
          </a:xfrm>
          <a:prstGeom prst="rect">
            <a:avLst/>
          </a:prstGeom>
        </p:spPr>
      </p:pic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3983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INTRODUCTION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26" y="2849795"/>
            <a:ext cx="2462335" cy="1472271"/>
          </a:xfrm>
          <a:prstGeom prst="rect">
            <a:avLst/>
          </a:prstGeom>
        </p:spPr>
      </p:pic>
      <p:grpSp>
        <p:nvGrpSpPr>
          <p:cNvPr id="13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6021895" y="1929087"/>
            <a:ext cx="878843" cy="878843"/>
            <a:chOff x="3151574" y="5007006"/>
            <a:chExt cx="1179495" cy="1179495"/>
          </a:xfrm>
          <a:effectLst/>
        </p:grpSpPr>
        <p:pic>
          <p:nvPicPr>
            <p:cNvPr id="14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344" y="5184084"/>
              <a:ext cx="1020345" cy="691051"/>
            </a:xfrm>
            <a:prstGeom prst="rect">
              <a:avLst/>
            </a:prstGeom>
          </p:spPr>
        </p:pic>
        <p:sp>
          <p:nvSpPr>
            <p:cNvPr id="15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6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6034527" y="3160750"/>
            <a:ext cx="878843" cy="878843"/>
            <a:chOff x="3151574" y="5007006"/>
            <a:chExt cx="1179495" cy="1179495"/>
          </a:xfrm>
          <a:effectLst/>
        </p:grpSpPr>
        <p:pic>
          <p:nvPicPr>
            <p:cNvPr id="17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634" y="5220523"/>
              <a:ext cx="714236" cy="714236"/>
            </a:xfrm>
            <a:prstGeom prst="rect">
              <a:avLst/>
            </a:prstGeom>
          </p:spPr>
        </p:pic>
        <p:sp>
          <p:nvSpPr>
            <p:cNvPr id="18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9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6021510" y="4393248"/>
            <a:ext cx="878843" cy="878843"/>
            <a:chOff x="3151574" y="5007006"/>
            <a:chExt cx="1179495" cy="1179495"/>
          </a:xfrm>
          <a:effectLst/>
        </p:grpSpPr>
        <p:pic>
          <p:nvPicPr>
            <p:cNvPr id="20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035" y="5288467"/>
              <a:ext cx="616570" cy="616570"/>
            </a:xfrm>
            <a:prstGeom prst="rect">
              <a:avLst/>
            </a:prstGeom>
          </p:spPr>
        </p:pic>
        <p:sp>
          <p:nvSpPr>
            <p:cNvPr id="21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7407389" y="2168453"/>
            <a:ext cx="312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DETECTION PERSONNES</a:t>
            </a:r>
          </a:p>
        </p:txBody>
      </p:sp>
      <p:sp>
        <p:nvSpPr>
          <p:cNvPr id="23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7407389" y="3461479"/>
            <a:ext cx="3420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DETECTION AUDIO</a:t>
            </a:r>
          </a:p>
        </p:txBody>
      </p:sp>
      <p:sp>
        <p:nvSpPr>
          <p:cNvPr id="24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7409319" y="4680912"/>
            <a:ext cx="312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STOCKAGE DE DONNEES</a:t>
            </a:r>
          </a:p>
        </p:txBody>
      </p:sp>
      <p:graphicFrame>
        <p:nvGraphicFramePr>
          <p:cNvPr id="26" name="Graphique 25"/>
          <p:cNvGraphicFramePr/>
          <p:nvPr>
            <p:extLst>
              <p:ext uri="{D42A27DB-BD31-4B8C-83A1-F6EECF244321}">
                <p14:modId xmlns:p14="http://schemas.microsoft.com/office/powerpoint/2010/main" val="4067535734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24539867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Tw Cen MT" panose="020B0602020104020603" pitchFamily="34" charset="0"/>
              </a:rPr>
              <a:t>TECHNOLOGIE HARDWARE</a:t>
            </a:r>
          </a:p>
        </p:txBody>
      </p:sp>
      <p:pic>
        <p:nvPicPr>
          <p:cNvPr id="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8824"/>
            <a:ext cx="986776" cy="986776"/>
          </a:xfrm>
          <a:prstGeom prst="rect">
            <a:avLst/>
          </a:prstGeom>
        </p:spPr>
      </p:pic>
      <p:pic>
        <p:nvPicPr>
          <p:cNvPr id="8" name="Picture 4" descr="RÃ©sultat de recherche d'images pour &quot;raspberry pi no background&quot;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81" y="1500087"/>
            <a:ext cx="917089" cy="11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Ã©sultat de recherche d'images pour &quot;camera raspberry pi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0"/>
          <a:stretch/>
        </p:blipFill>
        <p:spPr bwMode="auto">
          <a:xfrm>
            <a:off x="5041258" y="3758964"/>
            <a:ext cx="2972086" cy="151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associÃ©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025" y="3675061"/>
            <a:ext cx="1684375" cy="16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Ã©sultat de recherche d'images pour &quot;raspberry pi no background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99" y="3490480"/>
            <a:ext cx="2147551" cy="195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13"/>
          <p:cNvCxnSpPr/>
          <p:nvPr/>
        </p:nvCxnSpPr>
        <p:spPr>
          <a:xfrm>
            <a:off x="4605454" y="1271239"/>
            <a:ext cx="0" cy="43378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8404298" y="1273414"/>
            <a:ext cx="0" cy="433782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6" name="Immagine 47">
            <a:extLst>
              <a:ext uri="{FF2B5EF4-FFF2-40B4-BE49-F238E27FC236}">
                <a16:creationId xmlns:a16="http://schemas.microsoft.com/office/drawing/2014/main" id="{2DF379AD-2562-433E-AE01-13E8211F39E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84" y="1576511"/>
            <a:ext cx="1008386" cy="1008386"/>
          </a:xfrm>
          <a:prstGeom prst="rect">
            <a:avLst/>
          </a:prstGeom>
        </p:spPr>
      </p:pic>
      <p:pic>
        <p:nvPicPr>
          <p:cNvPr id="17" name="Immagine 47">
            <a:extLst>
              <a:ext uri="{FF2B5EF4-FFF2-40B4-BE49-F238E27FC236}">
                <a16:creationId xmlns:a16="http://schemas.microsoft.com/office/drawing/2014/main" id="{2DF379AD-2562-433E-AE01-13E8211F3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07" y="1576511"/>
            <a:ext cx="1530405" cy="1036502"/>
          </a:xfrm>
          <a:prstGeom prst="rect">
            <a:avLst/>
          </a:prstGeom>
        </p:spPr>
      </p:pic>
      <p:graphicFrame>
        <p:nvGraphicFramePr>
          <p:cNvPr id="13" name="Graphique 12"/>
          <p:cNvGraphicFramePr/>
          <p:nvPr>
            <p:extLst>
              <p:ext uri="{D42A27DB-BD31-4B8C-83A1-F6EECF244321}">
                <p14:modId xmlns:p14="http://schemas.microsoft.com/office/powerpoint/2010/main" val="3876738960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42728205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Tw Cen MT" panose="020B0602020104020603" pitchFamily="34" charset="0"/>
              </a:rPr>
              <a:t>TECHNOLOGIE SOFTWARE</a:t>
            </a:r>
          </a:p>
        </p:txBody>
      </p:sp>
      <p:pic>
        <p:nvPicPr>
          <p:cNvPr id="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8824"/>
            <a:ext cx="986776" cy="986776"/>
          </a:xfrm>
          <a:prstGeom prst="rect">
            <a:avLst/>
          </a:prstGeom>
        </p:spPr>
      </p:pic>
      <p:grpSp>
        <p:nvGrpSpPr>
          <p:cNvPr id="8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7343498" y="2279443"/>
            <a:ext cx="2209906" cy="2209906"/>
            <a:chOff x="3151574" y="5007006"/>
            <a:chExt cx="1179495" cy="1179495"/>
          </a:xfrm>
          <a:effectLst/>
        </p:grpSpPr>
        <p:pic>
          <p:nvPicPr>
            <p:cNvPr id="9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676" y="5228981"/>
              <a:ext cx="693750" cy="691051"/>
            </a:xfrm>
            <a:prstGeom prst="rect">
              <a:avLst/>
            </a:prstGeom>
          </p:spPr>
        </p:pic>
        <p:sp>
          <p:nvSpPr>
            <p:cNvPr id="10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6886471" y="4705187"/>
            <a:ext cx="312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w Cen MT" panose="020B0602020104020603" pitchFamily="34" charset="0"/>
              </a:rPr>
              <a:t>PYTHON</a:t>
            </a:r>
          </a:p>
        </p:txBody>
      </p:sp>
      <p:sp>
        <p:nvSpPr>
          <p:cNvPr id="23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2666445" y="4705187"/>
            <a:ext cx="312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w Cen MT" panose="020B0602020104020603" pitchFamily="34" charset="0"/>
              </a:rPr>
              <a:t>RASPIAN</a:t>
            </a:r>
            <a:r>
              <a:rPr lang="en-US" sz="2000" b="1" dirty="0">
                <a:solidFill>
                  <a:srgbClr val="3F48CD"/>
                </a:solidFill>
                <a:latin typeface="Tw Cen MT" panose="020B0602020104020603" pitchFamily="34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Tw Cen MT" panose="020B0602020104020603" pitchFamily="34" charset="0"/>
              </a:rPr>
              <a:t>OS</a:t>
            </a:r>
          </a:p>
        </p:txBody>
      </p:sp>
      <p:grpSp>
        <p:nvGrpSpPr>
          <p:cNvPr id="24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3123472" y="2279443"/>
            <a:ext cx="2209906" cy="2209906"/>
            <a:chOff x="3151574" y="5007006"/>
            <a:chExt cx="1179495" cy="1179495"/>
          </a:xfrm>
          <a:effectLst/>
        </p:grpSpPr>
        <p:pic>
          <p:nvPicPr>
            <p:cNvPr id="25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392" y="5240885"/>
              <a:ext cx="556318" cy="691051"/>
            </a:xfrm>
            <a:prstGeom prst="rect">
              <a:avLst/>
            </a:prstGeom>
          </p:spPr>
        </p:pic>
        <p:sp>
          <p:nvSpPr>
            <p:cNvPr id="26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7" name="Plus 26"/>
          <p:cNvSpPr/>
          <p:nvPr/>
        </p:nvSpPr>
        <p:spPr>
          <a:xfrm>
            <a:off x="5954224" y="2997302"/>
            <a:ext cx="768427" cy="774188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aphicFrame>
        <p:nvGraphicFramePr>
          <p:cNvPr id="14" name="Graphique 13"/>
          <p:cNvGraphicFramePr/>
          <p:nvPr>
            <p:extLst>
              <p:ext uri="{D42A27DB-BD31-4B8C-83A1-F6EECF244321}">
                <p14:modId xmlns:p14="http://schemas.microsoft.com/office/powerpoint/2010/main" val="2029713543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50177640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2855851" y="2278693"/>
            <a:ext cx="1527090" cy="1527090"/>
            <a:chOff x="3151574" y="5007006"/>
            <a:chExt cx="1179495" cy="1179495"/>
          </a:xfrm>
          <a:effectLst/>
        </p:grpSpPr>
        <p:pic>
          <p:nvPicPr>
            <p:cNvPr id="9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537"/>
            <a:stretch/>
          </p:blipFill>
          <p:spPr>
            <a:xfrm>
              <a:off x="3412849" y="5241609"/>
              <a:ext cx="664906" cy="634377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46" name="Connecteur droit 45"/>
          <p:cNvCxnSpPr/>
          <p:nvPr/>
        </p:nvCxnSpPr>
        <p:spPr>
          <a:xfrm>
            <a:off x="3619396" y="1634427"/>
            <a:ext cx="0" cy="6181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Tw Cen MT" panose="020B0602020104020603" pitchFamily="34" charset="0"/>
              </a:rPr>
              <a:t>TECHNOLOGIE SOFTWARE</a:t>
            </a:r>
          </a:p>
        </p:txBody>
      </p:sp>
      <p:pic>
        <p:nvPicPr>
          <p:cNvPr id="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8824"/>
            <a:ext cx="986776" cy="986776"/>
          </a:xfrm>
          <a:prstGeom prst="rect">
            <a:avLst/>
          </a:prstGeom>
        </p:spPr>
      </p:pic>
      <p:sp>
        <p:nvSpPr>
          <p:cNvPr id="17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3054828" y="3845342"/>
            <a:ext cx="312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Tw Cen MT" panose="020B0602020104020603" pitchFamily="34" charset="0"/>
              </a:rPr>
              <a:t>OPEN CV</a:t>
            </a:r>
          </a:p>
        </p:txBody>
      </p:sp>
      <p:sp>
        <p:nvSpPr>
          <p:cNvPr id="19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7941845" y="3845342"/>
            <a:ext cx="1922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w Cen MT" panose="020B0602020104020603" pitchFamily="34" charset="0"/>
              </a:rPr>
              <a:t>MARIA DB</a:t>
            </a:r>
          </a:p>
        </p:txBody>
      </p:sp>
      <p:grpSp>
        <p:nvGrpSpPr>
          <p:cNvPr id="27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8141208" y="2229551"/>
            <a:ext cx="1527090" cy="1527090"/>
            <a:chOff x="3151574" y="5007006"/>
            <a:chExt cx="1179495" cy="1179495"/>
          </a:xfrm>
          <a:effectLst/>
        </p:grpSpPr>
        <p:pic>
          <p:nvPicPr>
            <p:cNvPr id="28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408" y="5338024"/>
              <a:ext cx="735347" cy="488322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3" name="Immagine 47">
            <a:extLst>
              <a:ext uri="{FF2B5EF4-FFF2-40B4-BE49-F238E27FC236}">
                <a16:creationId xmlns:a16="http://schemas.microsoft.com/office/drawing/2014/main" id="{2DF379AD-2562-433E-AE01-13E8211F39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16" y="1179909"/>
            <a:ext cx="760260" cy="514903"/>
          </a:xfrm>
          <a:prstGeom prst="rect">
            <a:avLst/>
          </a:prstGeom>
        </p:spPr>
      </p:pic>
      <p:cxnSp>
        <p:nvCxnSpPr>
          <p:cNvPr id="49" name="Connecteur droit 48"/>
          <p:cNvCxnSpPr/>
          <p:nvPr/>
        </p:nvCxnSpPr>
        <p:spPr>
          <a:xfrm>
            <a:off x="6242893" y="1612125"/>
            <a:ext cx="0" cy="6181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magine 47">
            <a:extLst>
              <a:ext uri="{FF2B5EF4-FFF2-40B4-BE49-F238E27FC236}">
                <a16:creationId xmlns:a16="http://schemas.microsoft.com/office/drawing/2014/main" id="{2DF379AD-2562-433E-AE01-13E8211F39E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83" y="1160121"/>
            <a:ext cx="532178" cy="532178"/>
          </a:xfrm>
          <a:prstGeom prst="rect">
            <a:avLst/>
          </a:prstGeom>
        </p:spPr>
      </p:pic>
      <p:cxnSp>
        <p:nvCxnSpPr>
          <p:cNvPr id="50" name="Connecteur droit 49"/>
          <p:cNvCxnSpPr>
            <a:stCxn id="41" idx="2"/>
          </p:cNvCxnSpPr>
          <p:nvPr/>
        </p:nvCxnSpPr>
        <p:spPr>
          <a:xfrm flipH="1">
            <a:off x="8884183" y="1667063"/>
            <a:ext cx="9420" cy="56317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po 46">
            <a:extLst>
              <a:ext uri="{FF2B5EF4-FFF2-40B4-BE49-F238E27FC236}">
                <a16:creationId xmlns:a16="http://schemas.microsoft.com/office/drawing/2014/main" id="{DD6FA2FC-3493-450E-B75D-2D6A8326DFFF}"/>
              </a:ext>
            </a:extLst>
          </p:cNvPr>
          <p:cNvGrpSpPr/>
          <p:nvPr/>
        </p:nvGrpSpPr>
        <p:grpSpPr>
          <a:xfrm>
            <a:off x="5510878" y="4588436"/>
            <a:ext cx="1527090" cy="1527090"/>
            <a:chOff x="3151574" y="5007006"/>
            <a:chExt cx="1179495" cy="1179495"/>
          </a:xfrm>
          <a:effectLst/>
        </p:grpSpPr>
        <p:pic>
          <p:nvPicPr>
            <p:cNvPr id="52" name="Immagine 47">
              <a:extLst>
                <a:ext uri="{FF2B5EF4-FFF2-40B4-BE49-F238E27FC236}">
                  <a16:creationId xmlns:a16="http://schemas.microsoft.com/office/drawing/2014/main" id="{2DF379AD-2562-433E-AE01-13E8211F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504" y="5265349"/>
              <a:ext cx="539692" cy="638635"/>
            </a:xfrm>
            <a:prstGeom prst="rect">
              <a:avLst/>
            </a:prstGeom>
            <a:ln>
              <a:noFill/>
            </a:ln>
          </p:spPr>
        </p:pic>
        <p:sp>
          <p:nvSpPr>
            <p:cNvPr id="53" name="Ovale 48">
              <a:extLst>
                <a:ext uri="{FF2B5EF4-FFF2-40B4-BE49-F238E27FC236}">
                  <a16:creationId xmlns:a16="http://schemas.microsoft.com/office/drawing/2014/main" id="{0BC8DB4C-9DDC-4B43-B352-67FA3F9CCFB2}"/>
                </a:ext>
              </a:extLst>
            </p:cNvPr>
            <p:cNvSpPr/>
            <p:nvPr/>
          </p:nvSpPr>
          <p:spPr>
            <a:xfrm>
              <a:off x="3151574" y="5007006"/>
              <a:ext cx="1179495" cy="1179495"/>
            </a:xfrm>
            <a:prstGeom prst="ellipse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4" name="Connecteur droit 53"/>
          <p:cNvCxnSpPr>
            <a:cxnSpLocks/>
          </p:cNvCxnSpPr>
          <p:nvPr/>
        </p:nvCxnSpPr>
        <p:spPr>
          <a:xfrm>
            <a:off x="6263913" y="4182392"/>
            <a:ext cx="0" cy="3429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82">
            <a:extLst>
              <a:ext uri="{FF2B5EF4-FFF2-40B4-BE49-F238E27FC236}">
                <a16:creationId xmlns:a16="http://schemas.microsoft.com/office/drawing/2014/main" id="{2C4D1A88-4EC9-4ED2-BA5D-349B313063D3}"/>
              </a:ext>
            </a:extLst>
          </p:cNvPr>
          <p:cNvSpPr txBox="1"/>
          <p:nvPr/>
        </p:nvSpPr>
        <p:spPr>
          <a:xfrm>
            <a:off x="5524764" y="6174198"/>
            <a:ext cx="143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w Cen MT" panose="020B0602020104020603" pitchFamily="34" charset="0"/>
              </a:rPr>
              <a:t>PYAUDIO</a:t>
            </a:r>
          </a:p>
        </p:txBody>
      </p:sp>
      <p:pic>
        <p:nvPicPr>
          <p:cNvPr id="41" name="Immagine 47">
            <a:extLst>
              <a:ext uri="{FF2B5EF4-FFF2-40B4-BE49-F238E27FC236}">
                <a16:creationId xmlns:a16="http://schemas.microsoft.com/office/drawing/2014/main" id="{2DF379AD-2562-433E-AE01-13E8211F39E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899" y="1207656"/>
            <a:ext cx="459407" cy="459407"/>
          </a:xfrm>
          <a:prstGeom prst="rect">
            <a:avLst/>
          </a:prstGeom>
        </p:spPr>
      </p:pic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565793290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34" name="Gruppo 33">
            <a:extLst>
              <a:ext uri="{FF2B5EF4-FFF2-40B4-BE49-F238E27FC236}">
                <a16:creationId xmlns:a16="http://schemas.microsoft.com/office/drawing/2014/main" id="{C37753C8-A129-45A0-87B3-CA2B5BC8E92B}"/>
              </a:ext>
            </a:extLst>
          </p:cNvPr>
          <p:cNvGrpSpPr/>
          <p:nvPr/>
        </p:nvGrpSpPr>
        <p:grpSpPr>
          <a:xfrm>
            <a:off x="5342118" y="2278693"/>
            <a:ext cx="1922582" cy="1974700"/>
            <a:chOff x="5342118" y="2278693"/>
            <a:chExt cx="1922582" cy="1974700"/>
          </a:xfrm>
        </p:grpSpPr>
        <p:sp>
          <p:nvSpPr>
            <p:cNvPr id="35" name="TextBox 82">
              <a:extLst>
                <a:ext uri="{FF2B5EF4-FFF2-40B4-BE49-F238E27FC236}">
                  <a16:creationId xmlns:a16="http://schemas.microsoft.com/office/drawing/2014/main" id="{996A2E39-A6BF-4C8B-A1E6-CF394144BD5B}"/>
                </a:ext>
              </a:extLst>
            </p:cNvPr>
            <p:cNvSpPr txBox="1"/>
            <p:nvPr/>
          </p:nvSpPr>
          <p:spPr>
            <a:xfrm>
              <a:off x="5342118" y="3853283"/>
              <a:ext cx="1922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Tw Cen MT" panose="020B0602020104020603" pitchFamily="34" charset="0"/>
                </a:rPr>
                <a:t>NUMPY - SCIPY</a:t>
              </a:r>
            </a:p>
          </p:txBody>
        </p:sp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63E6C607-00A6-47C7-9E84-61E7DF4682AD}"/>
                </a:ext>
              </a:extLst>
            </p:cNvPr>
            <p:cNvGrpSpPr/>
            <p:nvPr/>
          </p:nvGrpSpPr>
          <p:grpSpPr>
            <a:xfrm>
              <a:off x="5492258" y="2278693"/>
              <a:ext cx="1527090" cy="1527090"/>
              <a:chOff x="5492258" y="2278693"/>
              <a:chExt cx="1527090" cy="1527090"/>
            </a:xfrm>
          </p:grpSpPr>
          <p:grpSp>
            <p:nvGrpSpPr>
              <p:cNvPr id="37" name="Gruppo 46">
                <a:extLst>
                  <a:ext uri="{FF2B5EF4-FFF2-40B4-BE49-F238E27FC236}">
                    <a16:creationId xmlns:a16="http://schemas.microsoft.com/office/drawing/2014/main" id="{0B6C2BA4-8A9B-40B5-9558-7C4B86107EC9}"/>
                  </a:ext>
                </a:extLst>
              </p:cNvPr>
              <p:cNvGrpSpPr/>
              <p:nvPr/>
            </p:nvGrpSpPr>
            <p:grpSpPr>
              <a:xfrm>
                <a:off x="5492258" y="2278693"/>
                <a:ext cx="1527090" cy="1527090"/>
                <a:chOff x="3151574" y="5007006"/>
                <a:chExt cx="1179495" cy="1179495"/>
              </a:xfrm>
              <a:effectLst/>
            </p:grpSpPr>
            <p:pic>
              <p:nvPicPr>
                <p:cNvPr id="40" name="Immagine 47">
                  <a:extLst>
                    <a:ext uri="{FF2B5EF4-FFF2-40B4-BE49-F238E27FC236}">
                      <a16:creationId xmlns:a16="http://schemas.microsoft.com/office/drawing/2014/main" id="{8183DFE0-EFC7-45ED-955F-B7ACA074F1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1392"/>
                <a:stretch/>
              </p:blipFill>
              <p:spPr>
                <a:xfrm>
                  <a:off x="3339726" y="5228574"/>
                  <a:ext cx="415977" cy="426482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44" name="Ovale 48">
                  <a:extLst>
                    <a:ext uri="{FF2B5EF4-FFF2-40B4-BE49-F238E27FC236}">
                      <a16:creationId xmlns:a16="http://schemas.microsoft.com/office/drawing/2014/main" id="{4168AA16-024E-4D05-A8D2-EBF9EF3A3134}"/>
                    </a:ext>
                  </a:extLst>
                </p:cNvPr>
                <p:cNvSpPr/>
                <p:nvPr/>
              </p:nvSpPr>
              <p:spPr>
                <a:xfrm>
                  <a:off x="3151574" y="5007006"/>
                  <a:ext cx="1179495" cy="1179495"/>
                </a:xfrm>
                <a:prstGeom prst="ellipse">
                  <a:avLst/>
                </a:prstGeom>
                <a:noFill/>
                <a:ln w="635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pic>
            <p:nvPicPr>
              <p:cNvPr id="38" name="Immagine 47">
                <a:extLst>
                  <a:ext uri="{FF2B5EF4-FFF2-40B4-BE49-F238E27FC236}">
                    <a16:creationId xmlns:a16="http://schemas.microsoft.com/office/drawing/2014/main" id="{417602FC-8963-4848-9A5F-97270CE8A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3409" y="3017636"/>
                <a:ext cx="538565" cy="465361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39" name="Connecteur droit 48">
                <a:extLst>
                  <a:ext uri="{FF2B5EF4-FFF2-40B4-BE49-F238E27FC236}">
                    <a16:creationId xmlns:a16="http://schemas.microsoft.com/office/drawing/2014/main" id="{5A19F9A2-2CF8-485E-A467-86D875E9CC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86381" y="2713418"/>
                <a:ext cx="751387" cy="69034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41642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/>
          <p:cNvSpPr/>
          <p:nvPr/>
        </p:nvSpPr>
        <p:spPr>
          <a:xfrm>
            <a:off x="-18981" y="1"/>
            <a:ext cx="1310752" cy="6858000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82">
            <a:extLst>
              <a:ext uri="{FF2B5EF4-FFF2-40B4-BE49-F238E27FC236}">
                <a16:creationId xmlns:a16="http://schemas.microsoft.com/office/drawing/2014/main" id="{BD3B0D93-ECDC-4BD5-8BA3-3FC0CDDBF8D3}"/>
              </a:ext>
            </a:extLst>
          </p:cNvPr>
          <p:cNvSpPr txBox="1"/>
          <p:nvPr/>
        </p:nvSpPr>
        <p:spPr>
          <a:xfrm>
            <a:off x="274423" y="214808"/>
            <a:ext cx="5182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Tw Cen MT" panose="020B0602020104020603" pitchFamily="34" charset="0"/>
              </a:rPr>
              <a:t>FONCTIONNEMENT - VIDEO</a:t>
            </a:r>
          </a:p>
        </p:txBody>
      </p:sp>
      <p:pic>
        <p:nvPicPr>
          <p:cNvPr id="7" name="Immagine 26">
            <a:extLst>
              <a:ext uri="{FF2B5EF4-FFF2-40B4-BE49-F238E27FC236}">
                <a16:creationId xmlns:a16="http://schemas.microsoft.com/office/drawing/2014/main" id="{F575DFA0-A10D-41CA-A329-701D0150F46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6" y="5904094"/>
            <a:ext cx="864564" cy="856215"/>
          </a:xfrm>
          <a:prstGeom prst="rect">
            <a:avLst/>
          </a:prstGeom>
        </p:spPr>
      </p:pic>
      <p:cxnSp>
        <p:nvCxnSpPr>
          <p:cNvPr id="33" name="Connecteur droit 32"/>
          <p:cNvCxnSpPr/>
          <p:nvPr/>
        </p:nvCxnSpPr>
        <p:spPr>
          <a:xfrm>
            <a:off x="6995735" y="1611765"/>
            <a:ext cx="0" cy="4527817"/>
          </a:xfrm>
          <a:prstGeom prst="line">
            <a:avLst/>
          </a:prstGeom>
          <a:ln w="76200">
            <a:solidFill>
              <a:srgbClr val="3F48CC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3729833" y="3060081"/>
            <a:ext cx="809625" cy="1609725"/>
            <a:chOff x="3028950" y="2838450"/>
            <a:chExt cx="809625" cy="1609725"/>
          </a:xfrm>
        </p:grpSpPr>
        <p:pic>
          <p:nvPicPr>
            <p:cNvPr id="44" name="Picture 2" descr="RÃ©sultat de recherche d'images pour &quot;silhouette man logo&quot;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896" y="2903012"/>
              <a:ext cx="665335" cy="1507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/>
            <p:cNvSpPr/>
            <p:nvPr/>
          </p:nvSpPr>
          <p:spPr>
            <a:xfrm>
              <a:off x="3028950" y="2838450"/>
              <a:ext cx="809625" cy="16097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0" name="Connecteur droit 49"/>
            <p:cNvCxnSpPr>
              <a:stCxn id="45" idx="0"/>
              <a:endCxn id="45" idx="2"/>
            </p:cNvCxnSpPr>
            <p:nvPr/>
          </p:nvCxnSpPr>
          <p:spPr>
            <a:xfrm>
              <a:off x="3433763" y="2838450"/>
              <a:ext cx="0" cy="160972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>
              <a:stCxn id="45" idx="1"/>
              <a:endCxn id="45" idx="3"/>
            </p:cNvCxnSpPr>
            <p:nvPr/>
          </p:nvCxnSpPr>
          <p:spPr>
            <a:xfrm>
              <a:off x="3028950" y="3643313"/>
              <a:ext cx="809625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56" name="Picture 2" descr="RÃ©sultat de recherche d'images pour &quot;silhouette man logo&quot;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79" y="3122131"/>
            <a:ext cx="665335" cy="150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ZoneTexte 56"/>
          <p:cNvSpPr txBox="1"/>
          <p:nvPr/>
        </p:nvSpPr>
        <p:spPr>
          <a:xfrm>
            <a:off x="6354373" y="1110823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CHECKLINE</a:t>
            </a:r>
          </a:p>
          <a:p>
            <a:endParaRPr lang="fr-CH" dirty="0">
              <a:solidFill>
                <a:srgbClr val="3B5998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19242" y="1601037"/>
            <a:ext cx="7047570" cy="4538545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7994" y="1892469"/>
            <a:ext cx="762808" cy="98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0494" y="3440129"/>
            <a:ext cx="871087" cy="87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2018" y="4801430"/>
            <a:ext cx="1020075" cy="102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Graphique 16"/>
          <p:cNvGraphicFramePr/>
          <p:nvPr>
            <p:extLst>
              <p:ext uri="{D42A27DB-BD31-4B8C-83A1-F6EECF244321}">
                <p14:modId xmlns:p14="http://schemas.microsoft.com/office/powerpoint/2010/main" val="4001733945"/>
              </p:ext>
            </p:extLst>
          </p:nvPr>
        </p:nvGraphicFramePr>
        <p:xfrm>
          <a:off x="10668539" y="119171"/>
          <a:ext cx="1523461" cy="1015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2832349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23386 2.59259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17631</TotalTime>
  <Words>191</Words>
  <Application>Microsoft Office PowerPoint</Application>
  <PresentationFormat>Grand écran</PresentationFormat>
  <Paragraphs>99</Paragraphs>
  <Slides>18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SFMono-Regular</vt:lpstr>
      <vt:lpstr>Tw Cen MT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CARBONI Davide</cp:lastModifiedBy>
  <cp:revision>329</cp:revision>
  <cp:lastPrinted>2018-12-18T16:23:41Z</cp:lastPrinted>
  <dcterms:created xsi:type="dcterms:W3CDTF">2017-10-30T13:02:30Z</dcterms:created>
  <dcterms:modified xsi:type="dcterms:W3CDTF">2019-04-03T09:55:51Z</dcterms:modified>
</cp:coreProperties>
</file>